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  <p:sldMasterId id="2147483699" r:id="rId6"/>
    <p:sldMasterId id="2147483701" r:id="rId7"/>
    <p:sldMasterId id="2147483713" r:id="rId8"/>
    <p:sldMasterId id="2147483738" r:id="rId9"/>
  </p:sldMasterIdLst>
  <p:notesMasterIdLst>
    <p:notesMasterId r:id="rId11"/>
  </p:notesMasterIdLst>
  <p:sldIdLst>
    <p:sldId id="815" r:id="rId10"/>
  </p:sldIdLst>
  <p:sldSz cx="12192000" cy="6858000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912"/>
    <a:srgbClr val="FFFF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tanze Wolf" userId="4768dd91-eb67-4129-998f-175d9b0783bf" providerId="ADAL" clId="{8AE4AA55-E40A-884D-B556-193719802C33}"/>
    <pc:docChg chg="custSel modSld">
      <pc:chgData name="Constanze Wolf" userId="4768dd91-eb67-4129-998f-175d9b0783bf" providerId="ADAL" clId="{8AE4AA55-E40A-884D-B556-193719802C33}" dt="2025-06-18T06:29:50.430" v="257" actId="20577"/>
      <pc:docMkLst>
        <pc:docMk/>
      </pc:docMkLst>
      <pc:sldChg chg="addSp delSp modSp">
        <pc:chgData name="Constanze Wolf" userId="4768dd91-eb67-4129-998f-175d9b0783bf" providerId="ADAL" clId="{8AE4AA55-E40A-884D-B556-193719802C33}" dt="2025-06-18T06:29:50.430" v="257" actId="20577"/>
        <pc:sldMkLst>
          <pc:docMk/>
          <pc:sldMk cId="3881237126" sldId="815"/>
        </pc:sldMkLst>
        <pc:spChg chg="add mod">
          <ac:chgData name="Constanze Wolf" userId="4768dd91-eb67-4129-998f-175d9b0783bf" providerId="ADAL" clId="{8AE4AA55-E40A-884D-B556-193719802C33}" dt="2025-06-18T06:26:10.471" v="72" actId="207"/>
          <ac:spMkLst>
            <pc:docMk/>
            <pc:sldMk cId="3881237126" sldId="815"/>
            <ac:spMk id="2" creationId="{A20CAED3-4492-E361-61FE-18EA3EFF1B3C}"/>
          </ac:spMkLst>
        </pc:spChg>
        <pc:spChg chg="del">
          <ac:chgData name="Constanze Wolf" userId="4768dd91-eb67-4129-998f-175d9b0783bf" providerId="ADAL" clId="{8AE4AA55-E40A-884D-B556-193719802C33}" dt="2025-06-18T06:23:28.179" v="0" actId="21"/>
          <ac:spMkLst>
            <pc:docMk/>
            <pc:sldMk cId="3881237126" sldId="815"/>
            <ac:spMk id="3" creationId="{3CD3F389-8A21-74C0-1B89-70D8596BF8FC}"/>
          </ac:spMkLst>
        </pc:spChg>
        <pc:spChg chg="add mod">
          <ac:chgData name="Constanze Wolf" userId="4768dd91-eb67-4129-998f-175d9b0783bf" providerId="ADAL" clId="{8AE4AA55-E40A-884D-B556-193719802C33}" dt="2025-06-18T06:29:50.430" v="257" actId="20577"/>
          <ac:spMkLst>
            <pc:docMk/>
            <pc:sldMk cId="3881237126" sldId="815"/>
            <ac:spMk id="4" creationId="{D0FA3780-18BE-14E3-3B8C-59FDD8ACDEB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3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ADBBB-43CF-4940-8A05-85FB50501FFA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77197"/>
            <a:ext cx="533527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6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20726-789D-4A17-89FC-E445E00D17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688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E20726-789D-4A17-89FC-E445E00D17D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768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2636838"/>
            <a:ext cx="12192000" cy="17272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350"/>
          </a:p>
        </p:txBody>
      </p:sp>
      <p:pic>
        <p:nvPicPr>
          <p:cNvPr id="5" name="Picture 10" descr="Logo_4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35690" y="530352"/>
            <a:ext cx="2739686" cy="103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7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1133" y="4508503"/>
            <a:ext cx="8534400" cy="1368425"/>
          </a:xfrm>
        </p:spPr>
        <p:txBody>
          <a:bodyPr/>
          <a:lstStyle>
            <a:lvl1pPr marL="0" indent="0" algn="ctr">
              <a:buFontTx/>
              <a:buNone/>
              <a:defRPr sz="15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787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2284" y="2781303"/>
            <a:ext cx="10363200" cy="1470025"/>
          </a:xfrm>
        </p:spPr>
        <p:txBody>
          <a:bodyPr/>
          <a:lstStyle>
            <a:lvl1pPr algn="ctr">
              <a:defRPr sz="21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67745465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30D1-512B-4FD3-9D76-29D8CDED07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07812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473020" y="260350"/>
            <a:ext cx="2711449" cy="58943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34433" y="260350"/>
            <a:ext cx="7935384" cy="589438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4F65C-C11E-47E3-BE75-C9D1B5AE71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523276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435" y="260353"/>
            <a:ext cx="8642351" cy="5619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2286" y="1628778"/>
            <a:ext cx="5033433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48919" y="1628778"/>
            <a:ext cx="5035549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D8C5F-EA7E-4779-8BC4-264E52CB87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19879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2636838"/>
            <a:ext cx="12192000" cy="17272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/>
          </a:p>
        </p:txBody>
      </p:sp>
      <p:sp>
        <p:nvSpPr>
          <p:cNvPr id="787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1133" y="4508501"/>
            <a:ext cx="8534400" cy="1368425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787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2284" y="2781301"/>
            <a:ext cx="10363200" cy="1470025"/>
          </a:xfrm>
        </p:spPr>
        <p:txBody>
          <a:bodyPr/>
          <a:lstStyle>
            <a:lvl1pPr algn="ctr">
              <a:defRPr sz="28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DCA1860-ED57-4E2C-A730-9868B23E8F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281" y="160721"/>
            <a:ext cx="3103742" cy="233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61464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A9999-0F34-45AD-A98A-37D75330BA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152961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5671-0FB6-4BBF-B7A4-7C5BEA184E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135673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2285" y="1628776"/>
            <a:ext cx="503343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48918" y="1628776"/>
            <a:ext cx="50355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08DCF-C8E6-410C-BC06-BC3B543FFB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419355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1EE5-521F-4ADF-B247-738588CEC6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7050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6C11A-EDDA-4ED5-BAEE-FCF5CB1AEE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324302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EF574-E90C-40E9-83A0-9379C5428BE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39556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A9999-0F34-45AD-A98A-37D75330BA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224501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9FA5E-12F8-4A5F-B05D-3FFC161B47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702247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8683-BD6F-442E-9DBB-B97FA33239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427760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30D1-512B-4FD3-9D76-29D8CDED07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296890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473018" y="260350"/>
            <a:ext cx="2711449" cy="58943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34433" y="260350"/>
            <a:ext cx="7935384" cy="589438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4F65C-C11E-47E3-BE75-C9D1B5AE71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709094"/>
      </p:ext>
    </p:extLst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8642351" cy="5619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2285" y="1628776"/>
            <a:ext cx="5033433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48918" y="1628776"/>
            <a:ext cx="5035549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D8C5F-EA7E-4779-8BC4-264E52CB87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943970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281649" y="1011769"/>
            <a:ext cx="5520000" cy="54086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10025532" y="6564708"/>
            <a:ext cx="678981" cy="147245"/>
          </a:xfrm>
          <a:prstGeom prst="rect">
            <a:avLst/>
          </a:prstGeom>
        </p:spPr>
        <p:txBody>
          <a:bodyPr/>
          <a:lstStyle/>
          <a:p>
            <a:fld id="{98FD9278-0656-4237-89BB-B3E74A4D3305}" type="datetime3">
              <a:rPr lang="de-DE" smtClean="0"/>
              <a:t>18/06/2025</a:t>
            </a:fld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1554421" y="6564705"/>
            <a:ext cx="288000" cy="144000"/>
          </a:xfrm>
          <a:prstGeom prst="rect">
            <a:avLst/>
          </a:prstGeom>
        </p:spPr>
        <p:txBody>
          <a:bodyPr/>
          <a:lstStyle/>
          <a:p>
            <a:fld id="{B81AB406-2E9A-4E4A-AA3B-C1ECBA93D4AA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Inhaltsplatzhalter 6"/>
          <p:cNvSpPr>
            <a:spLocks noGrp="1"/>
          </p:cNvSpPr>
          <p:nvPr>
            <p:ph sz="quarter" idx="14"/>
          </p:nvPr>
        </p:nvSpPr>
        <p:spPr>
          <a:xfrm>
            <a:off x="6380085" y="1011769"/>
            <a:ext cx="5520000" cy="54086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22765" y="632071"/>
            <a:ext cx="9002251" cy="312000"/>
          </a:xfrm>
        </p:spPr>
        <p:txBody>
          <a:bodyPr tIns="0" rIns="0" b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1910327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BAE5F-A3F4-44F4-9E18-48E5A340AF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652412"/>
      </p:ext>
    </p:extLst>
  </p:cSld>
  <p:clrMapOvr>
    <a:masterClrMapping/>
  </p:clrMapOvr>
  <p:transition spd="slow" advTm="15000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93086-DE36-45C9-A924-225293BBF9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653899"/>
      </p:ext>
    </p:extLst>
  </p:cSld>
  <p:clrMapOvr>
    <a:masterClrMapping/>
  </p:clrMapOvr>
  <p:transition spd="slow" advTm="15000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B33DF-159E-4196-8A24-6EE995960E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431189"/>
      </p:ext>
    </p:extLst>
  </p:cSld>
  <p:clrMapOvr>
    <a:masterClrMapping/>
  </p:clrMapOvr>
  <p:transition spd="slow" advTm="15000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8D3C8-CF87-4C8D-B541-9467B282DA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572319"/>
      </p:ext>
    </p:extLst>
  </p:cSld>
  <p:clrMapOvr>
    <a:masterClrMapping/>
  </p:clrMapOvr>
  <p:transition spd="slow" advTm="1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5671-0FB6-4BBF-B7A4-7C5BEA184E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309778"/>
      </p:ext>
    </p:extLst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FDCF6-454F-416F-8F23-938B8C5E6F4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708304"/>
      </p:ext>
    </p:extLst>
  </p:cSld>
  <p:clrMapOvr>
    <a:masterClrMapping/>
  </p:clrMapOvr>
  <p:transition spd="slow" advTm="15000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39F37-02F5-4385-B587-94281D1A823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591015"/>
      </p:ext>
    </p:extLst>
  </p:cSld>
  <p:clrMapOvr>
    <a:masterClrMapping/>
  </p:clrMapOvr>
  <p:transition spd="slow" advTm="15000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C55C0-5997-46E3-8E23-056091FD863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385759"/>
      </p:ext>
    </p:extLst>
  </p:cSld>
  <p:clrMapOvr>
    <a:masterClrMapping/>
  </p:clrMapOvr>
  <p:transition spd="slow" advTm="15000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D13F6-05EC-4672-B899-B8D9DE228D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756976"/>
      </p:ext>
    </p:extLst>
  </p:cSld>
  <p:clrMapOvr>
    <a:masterClrMapping/>
  </p:clrMapOvr>
  <p:transition spd="slow" advTm="15000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1B654-93C2-4DCC-9E8D-3981D07AA5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570198"/>
      </p:ext>
    </p:extLst>
  </p:cSld>
  <p:clrMapOvr>
    <a:masterClrMapping/>
  </p:clrMapOvr>
  <p:transition spd="slow" advTm="15000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889BB-2915-4940-81BE-FB7B46CB892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183328"/>
      </p:ext>
    </p:extLst>
  </p:cSld>
  <p:clrMapOvr>
    <a:masterClrMapping/>
  </p:clrMapOvr>
  <p:transition spd="slow" advTm="15000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55285-1DDC-4EA2-AE34-8A86F0F7453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536857"/>
      </p:ext>
    </p:extLst>
  </p:cSld>
  <p:clrMapOvr>
    <a:masterClrMapping/>
  </p:clrMapOvr>
  <p:transition spd="slow" advTm="15000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3FBA13-1377-4454-BA4D-6068578E6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2D0C47D-E85B-452E-858A-B914080CC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7C7A13-6C41-45BE-A124-5902138B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72DE84-1300-432A-A0C7-CFA42970B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1AA80A-EE8D-425D-AEE6-A80AF903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391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33725-865C-4F6D-9341-063CD124C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63A4D5-1C99-425D-BE6F-D39E1EBB9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E5FDC0-9CEA-4E08-9B28-4EFCFE97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155D6F-A060-4306-BBBF-CE338EDE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7B9536-0D5B-4608-9C02-04FE3A0B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587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A49EA-85D3-4758-BAF1-0633289F8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590B74-6668-45BA-AFA7-A48AC15AE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77060-3FD8-4461-B49C-DBBB464C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BA6824-A8BC-454D-B327-B288AB45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B4AE7-9BFB-4634-BD2B-09BCB6706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25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2286" y="1628778"/>
            <a:ext cx="5033433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48919" y="1628778"/>
            <a:ext cx="5035549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08DCF-C8E6-410C-BC06-BC3B543FFB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142188"/>
      </p:ext>
    </p:extLst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B6F410-2963-4376-900C-97EFE39FF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84EFFC-9B68-40B9-A2F2-D0C58686A5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62565C-F4E9-4612-8615-777FA9DB3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D0188B-8084-440E-BAF8-4B39A035D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0416BD-D200-4804-A5F1-82AB6610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4DEF4A-7F74-40A9-8198-2B4A1F01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743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E0130F-13D8-4355-B040-DBA2DEE2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2F70C0-50AD-4CCC-9EAE-EE05DACC1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B4B932-588A-4DE9-8628-ECFA357D6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E936E6C-5243-4953-A0AC-FD5AAF305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4B72995-B3A8-4437-8CE8-B204BC5ED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BCADB54-3095-4AE7-981E-B50B4C46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3B8BBEA-EA0D-4FEF-9728-287CE9E9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8F874C-7420-491E-AB30-6D40F6ABD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263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564C42-78EE-47D5-8800-5C75891C1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0DF1C7-B48D-449F-95B2-9580341C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C84DFCB-46EF-4251-83B3-1782DD0A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7FB8C5-D297-45D6-8686-2A26B79FC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5590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CC84688-FD42-46A5-9B7F-1DFE6369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DE62672-A7B5-454E-B77A-BCDABD06F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3ACD71-2957-4B30-8AD0-B8D42B43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7548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539D2C-7653-4618-9B4A-30C6D1B1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275B31-477A-4B38-9DBC-7AE7836A6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D75F30-8AB3-495C-84B8-697DBD6EF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264E84-B1FF-4379-8272-324BAA45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318350-CBB7-4F37-B734-D0987A63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A43FE8-2CF1-48BA-9D65-F8EDE9F4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16908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C94B0-7077-4739-99BA-7CAFB0955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1F8C67D-2C7F-4186-AD6C-ED1009C5E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2B6E20-4CA8-4DCA-8C11-D35095E72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8F5063-4CEE-4AA9-BBCE-7A839403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1C17B9-D6E2-4D28-B241-546ED56B3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F3C54C-FFA4-4C55-B5CB-D03A57C4A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9555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B2453-D811-4405-8533-3DA9A9B8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30D8BE-C051-45B3-87D9-43D82F9A9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CF7CFB-4529-458D-A8E3-3E8FDBCD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654190-70B2-41EB-8164-E9C8D0E51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3E1412-BDF9-4B3C-94D7-FD94497D8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4632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900923-0378-4EED-84AF-5BEA69C7C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D02BDE-38BC-42C9-B625-B98216BCA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0A3076-F7D7-4D44-AB72-4473C9E7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24F8F7-9DD3-4114-ABA5-6A70ACC6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D9B0BC-C134-4017-880A-6E56ACA1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0433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2636838"/>
            <a:ext cx="12192000" cy="17272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>
              <a:solidFill>
                <a:srgbClr val="000000"/>
              </a:solidFill>
            </a:endParaRPr>
          </a:p>
        </p:txBody>
      </p:sp>
      <p:pic>
        <p:nvPicPr>
          <p:cNvPr id="5" name="Picture 10" descr="Logo_4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0567" y="476250"/>
            <a:ext cx="39370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7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1133" y="4508501"/>
            <a:ext cx="8534400" cy="1368425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787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2284" y="2781301"/>
            <a:ext cx="10363200" cy="1470025"/>
          </a:xfrm>
        </p:spPr>
        <p:txBody>
          <a:bodyPr/>
          <a:lstStyle>
            <a:lvl1pPr algn="ctr">
              <a:defRPr sz="28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54851569"/>
      </p:ext>
    </p:extLst>
  </p:cSld>
  <p:clrMapOvr>
    <a:masterClrMapping/>
  </p:clrMapOvr>
  <p:transition spd="slow"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A9999-0F34-45AD-A98A-37D75330BA4D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07009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1EE5-521F-4ADF-B247-738588CEC6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777002"/>
      </p:ext>
    </p:extLst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5671-0FB6-4BBF-B7A4-7C5BEA184E84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882446"/>
      </p:ext>
    </p:extLst>
  </p:cSld>
  <p:clrMapOvr>
    <a:masterClrMapping/>
  </p:clrMapOvr>
  <p:transition spd="slow"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2285" y="1628776"/>
            <a:ext cx="503343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48918" y="1628776"/>
            <a:ext cx="50355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08DCF-C8E6-410C-BC06-BC3B543FFB8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04205"/>
      </p:ext>
    </p:extLst>
  </p:cSld>
  <p:clrMapOvr>
    <a:masterClrMapping/>
  </p:clrMapOvr>
  <p:transition spd="slow"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1EE5-521F-4ADF-B247-738588CEC69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631438"/>
      </p:ext>
    </p:extLst>
  </p:cSld>
  <p:clrMapOvr>
    <a:masterClrMapping/>
  </p:clrMapOvr>
  <p:transition spd="slow"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6C11A-EDDA-4ED5-BAEE-FCF5CB1AEE4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68312"/>
      </p:ext>
    </p:extLst>
  </p:cSld>
  <p:clrMapOvr>
    <a:masterClrMapping/>
  </p:clrMapOvr>
  <p:transition spd="slow"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EF574-E90C-40E9-83A0-9379C5428BE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18776"/>
      </p:ext>
    </p:extLst>
  </p:cSld>
  <p:clrMapOvr>
    <a:masterClrMapping/>
  </p:clrMapOvr>
  <p:transition spd="slow"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9FA5E-12F8-4A5F-B05D-3FFC161B47D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28596"/>
      </p:ext>
    </p:extLst>
  </p:cSld>
  <p:clrMapOvr>
    <a:masterClrMapping/>
  </p:clrMapOvr>
  <p:transition spd="slow"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8683-BD6F-442E-9DBB-B97FA3323984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10181"/>
      </p:ext>
    </p:extLst>
  </p:cSld>
  <p:clrMapOvr>
    <a:masterClrMapping/>
  </p:clrMapOvr>
  <p:transition spd="slow"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30D1-512B-4FD3-9D76-29D8CDED0774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462495"/>
      </p:ext>
    </p:extLst>
  </p:cSld>
  <p:clrMapOvr>
    <a:masterClrMapping/>
  </p:clrMapOvr>
  <p:transition spd="slow"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473018" y="260350"/>
            <a:ext cx="2711449" cy="58943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34433" y="260350"/>
            <a:ext cx="7935384" cy="589438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4F65C-C11E-47E3-BE75-C9D1B5AE711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22080"/>
      </p:ext>
    </p:extLst>
  </p:cSld>
  <p:clrMapOvr>
    <a:masterClrMapping/>
  </p:clrMapOvr>
  <p:transition spd="slow"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8642351" cy="5619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2285" y="1628776"/>
            <a:ext cx="5033433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48918" y="1628776"/>
            <a:ext cx="5035549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D8C5F-EA7E-4779-8BC4-264E52CB871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92729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6C11A-EDDA-4ED5-BAEE-FCF5CB1AEE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9531617"/>
      </p:ext>
    </p:extLst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34434" y="260350"/>
            <a:ext cx="10850033" cy="58943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9AC7-B9E9-4FE7-94D9-181A8AF3A959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208292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EF574-E90C-40E9-83A0-9379C5428BE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70816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9FA5E-12F8-4A5F-B05D-3FFC161B47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97735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8683-BD6F-442E-9DBB-B97FA33239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93131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 userDrawn="1"/>
        </p:nvSpPr>
        <p:spPr bwMode="auto">
          <a:xfrm>
            <a:off x="334435" y="1268416"/>
            <a:ext cx="11523133" cy="51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35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6" y="1628778"/>
            <a:ext cx="1027218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589716"/>
            <a:ext cx="28448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+mn-lt"/>
              </a:defRPr>
            </a:lvl1pPr>
          </a:lstStyle>
          <a:p>
            <a:pPr>
              <a:defRPr/>
            </a:pPr>
            <a:fld id="{649328B8-5D5A-47BC-BC62-635A20BE3C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3077" name="Rectangle 9"/>
          <p:cNvSpPr>
            <a:spLocks noChangeArrowheads="1"/>
          </p:cNvSpPr>
          <p:nvPr userDrawn="1"/>
        </p:nvSpPr>
        <p:spPr bwMode="auto">
          <a:xfrm>
            <a:off x="0" y="188913"/>
            <a:ext cx="8976784" cy="792162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35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5" y="260353"/>
            <a:ext cx="8642351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B4A3BB5-0C28-4906-AF96-5EA3765E766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665207" y="45594"/>
            <a:ext cx="2067871" cy="155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3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 userDrawn="1"/>
        </p:nvSpPr>
        <p:spPr bwMode="auto">
          <a:xfrm>
            <a:off x="334434" y="1268414"/>
            <a:ext cx="11523133" cy="51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5" y="1628776"/>
            <a:ext cx="1027218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589714"/>
            <a:ext cx="28448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49328B8-5D5A-47BC-BC62-635A20BE3C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3077" name="Rectangle 9"/>
          <p:cNvSpPr>
            <a:spLocks noChangeArrowheads="1"/>
          </p:cNvSpPr>
          <p:nvPr userDrawn="1"/>
        </p:nvSpPr>
        <p:spPr bwMode="auto">
          <a:xfrm>
            <a:off x="0" y="188913"/>
            <a:ext cx="8976784" cy="792162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4" y="260351"/>
            <a:ext cx="8642351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9436BFA-8DA5-4311-B786-047F927A803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69475" y="59874"/>
            <a:ext cx="1907413" cy="143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ipe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1" y="-3"/>
            <a:ext cx="12191999" cy="954888"/>
            <a:chOff x="-1" y="-2"/>
            <a:chExt cx="9143999" cy="716166"/>
          </a:xfrm>
        </p:grpSpPr>
        <p:sp>
          <p:nvSpPr>
            <p:cNvPr id="21" name="Rechteck 20"/>
            <p:cNvSpPr/>
            <p:nvPr userDrawn="1"/>
          </p:nvSpPr>
          <p:spPr>
            <a:xfrm>
              <a:off x="-1" y="-2"/>
              <a:ext cx="9143999" cy="716165"/>
            </a:xfrm>
            <a:prstGeom prst="rect">
              <a:avLst/>
            </a:prstGeom>
            <a:gradFill>
              <a:gsLst>
                <a:gs pos="50000">
                  <a:srgbClr val="004070"/>
                </a:gs>
                <a:gs pos="100000">
                  <a:srgbClr val="009FE3"/>
                </a:gs>
              </a:gsLst>
              <a:lin ang="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72000" tIns="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>
                <a:solidFill>
                  <a:schemeClr val="bg1"/>
                </a:solidFill>
              </a:endParaRPr>
            </a:p>
          </p:txBody>
        </p:sp>
        <p:grpSp>
          <p:nvGrpSpPr>
            <p:cNvPr id="8" name="Gruppieren 7"/>
            <p:cNvGrpSpPr/>
            <p:nvPr userDrawn="1"/>
          </p:nvGrpSpPr>
          <p:grpSpPr>
            <a:xfrm>
              <a:off x="4427555" y="0"/>
              <a:ext cx="4497509" cy="716164"/>
              <a:chOff x="4427555" y="0"/>
              <a:chExt cx="4497509" cy="716164"/>
            </a:xfrm>
          </p:grpSpPr>
          <p:pic>
            <p:nvPicPr>
              <p:cNvPr id="7" name="Grafik 6"/>
              <p:cNvPicPr>
                <a:picLocks noChangeAspect="1"/>
              </p:cNvPicPr>
              <p:nvPr userDrawn="1"/>
            </p:nvPicPr>
            <p:blipFill rotWithShape="1">
              <a:blip r:embed="rId3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427555" y="0"/>
                <a:ext cx="2889754" cy="716164"/>
              </a:xfrm>
              <a:prstGeom prst="rect">
                <a:avLst/>
              </a:prstGeom>
            </p:spPr>
          </p:pic>
          <p:grpSp>
            <p:nvGrpSpPr>
              <p:cNvPr id="3889" name="Gruppieren 3888"/>
              <p:cNvGrpSpPr/>
              <p:nvPr/>
            </p:nvGrpSpPr>
            <p:grpSpPr>
              <a:xfrm>
                <a:off x="7285723" y="175669"/>
                <a:ext cx="1639341" cy="330787"/>
                <a:chOff x="7514161" y="208294"/>
                <a:chExt cx="1181345" cy="238372"/>
              </a:xfrm>
              <a:solidFill>
                <a:schemeClr val="bg1"/>
              </a:solidFill>
            </p:grpSpPr>
            <p:sp>
              <p:nvSpPr>
                <p:cNvPr id="10" name="Freeform 5"/>
                <p:cNvSpPr>
                  <a:spLocks noEditPoints="1"/>
                </p:cNvSpPr>
                <p:nvPr userDrawn="1"/>
              </p:nvSpPr>
              <p:spPr bwMode="auto">
                <a:xfrm>
                  <a:off x="7514161" y="208294"/>
                  <a:ext cx="238372" cy="238372"/>
                </a:xfrm>
                <a:custGeom>
                  <a:avLst/>
                  <a:gdLst>
                    <a:gd name="T0" fmla="*/ 530 w 544"/>
                    <a:gd name="T1" fmla="*/ 186 h 544"/>
                    <a:gd name="T2" fmla="*/ 508 w 544"/>
                    <a:gd name="T3" fmla="*/ 134 h 544"/>
                    <a:gd name="T4" fmla="*/ 472 w 544"/>
                    <a:gd name="T5" fmla="*/ 174 h 544"/>
                    <a:gd name="T6" fmla="*/ 426 w 544"/>
                    <a:gd name="T7" fmla="*/ 214 h 544"/>
                    <a:gd name="T8" fmla="*/ 292 w 544"/>
                    <a:gd name="T9" fmla="*/ 302 h 544"/>
                    <a:gd name="T10" fmla="*/ 138 w 544"/>
                    <a:gd name="T11" fmla="*/ 370 h 544"/>
                    <a:gd name="T12" fmla="*/ 34 w 544"/>
                    <a:gd name="T13" fmla="*/ 404 h 544"/>
                    <a:gd name="T14" fmla="*/ 92 w 544"/>
                    <a:gd name="T15" fmla="*/ 408 h 544"/>
                    <a:gd name="T16" fmla="*/ 244 w 544"/>
                    <a:gd name="T17" fmla="*/ 364 h 544"/>
                    <a:gd name="T18" fmla="*/ 388 w 544"/>
                    <a:gd name="T19" fmla="*/ 304 h 544"/>
                    <a:gd name="T20" fmla="*/ 464 w 544"/>
                    <a:gd name="T21" fmla="*/ 262 h 544"/>
                    <a:gd name="T22" fmla="*/ 536 w 544"/>
                    <a:gd name="T23" fmla="*/ 204 h 544"/>
                    <a:gd name="T24" fmla="*/ 462 w 544"/>
                    <a:gd name="T25" fmla="*/ 76 h 544"/>
                    <a:gd name="T26" fmla="*/ 416 w 544"/>
                    <a:gd name="T27" fmla="*/ 42 h 544"/>
                    <a:gd name="T28" fmla="*/ 362 w 544"/>
                    <a:gd name="T29" fmla="*/ 114 h 544"/>
                    <a:gd name="T30" fmla="*/ 248 w 544"/>
                    <a:gd name="T31" fmla="*/ 220 h 544"/>
                    <a:gd name="T32" fmla="*/ 112 w 544"/>
                    <a:gd name="T33" fmla="*/ 314 h 544"/>
                    <a:gd name="T34" fmla="*/ 16 w 544"/>
                    <a:gd name="T35" fmla="*/ 364 h 544"/>
                    <a:gd name="T36" fmla="*/ 68 w 544"/>
                    <a:gd name="T37" fmla="*/ 360 h 544"/>
                    <a:gd name="T38" fmla="*/ 204 w 544"/>
                    <a:gd name="T39" fmla="*/ 290 h 544"/>
                    <a:gd name="T40" fmla="*/ 328 w 544"/>
                    <a:gd name="T41" fmla="*/ 210 h 544"/>
                    <a:gd name="T42" fmla="*/ 398 w 544"/>
                    <a:gd name="T43" fmla="*/ 152 h 544"/>
                    <a:gd name="T44" fmla="*/ 462 w 544"/>
                    <a:gd name="T45" fmla="*/ 76 h 544"/>
                    <a:gd name="T46" fmla="*/ 484 w 544"/>
                    <a:gd name="T47" fmla="*/ 324 h 544"/>
                    <a:gd name="T48" fmla="*/ 336 w 544"/>
                    <a:gd name="T49" fmla="*/ 388 h 544"/>
                    <a:gd name="T50" fmla="*/ 172 w 544"/>
                    <a:gd name="T51" fmla="*/ 428 h 544"/>
                    <a:gd name="T52" fmla="*/ 60 w 544"/>
                    <a:gd name="T53" fmla="*/ 444 h 544"/>
                    <a:gd name="T54" fmla="*/ 120 w 544"/>
                    <a:gd name="T55" fmla="*/ 498 h 544"/>
                    <a:gd name="T56" fmla="*/ 190 w 544"/>
                    <a:gd name="T57" fmla="*/ 532 h 544"/>
                    <a:gd name="T58" fmla="*/ 266 w 544"/>
                    <a:gd name="T59" fmla="*/ 544 h 544"/>
                    <a:gd name="T60" fmla="*/ 342 w 544"/>
                    <a:gd name="T61" fmla="*/ 534 h 544"/>
                    <a:gd name="T62" fmla="*/ 416 w 544"/>
                    <a:gd name="T63" fmla="*/ 504 h 544"/>
                    <a:gd name="T64" fmla="*/ 462 w 544"/>
                    <a:gd name="T65" fmla="*/ 468 h 544"/>
                    <a:gd name="T66" fmla="*/ 514 w 544"/>
                    <a:gd name="T67" fmla="*/ 398 h 544"/>
                    <a:gd name="T68" fmla="*/ 540 w 544"/>
                    <a:gd name="T69" fmla="*/ 316 h 544"/>
                    <a:gd name="T70" fmla="*/ 516 w 544"/>
                    <a:gd name="T71" fmla="*/ 306 h 544"/>
                    <a:gd name="T72" fmla="*/ 298 w 544"/>
                    <a:gd name="T73" fmla="*/ 90 h 544"/>
                    <a:gd name="T74" fmla="*/ 344 w 544"/>
                    <a:gd name="T75" fmla="*/ 30 h 544"/>
                    <a:gd name="T76" fmla="*/ 324 w 544"/>
                    <a:gd name="T77" fmla="*/ 4 h 544"/>
                    <a:gd name="T78" fmla="*/ 228 w 544"/>
                    <a:gd name="T79" fmla="*/ 4 h 544"/>
                    <a:gd name="T80" fmla="*/ 134 w 544"/>
                    <a:gd name="T81" fmla="*/ 36 h 544"/>
                    <a:gd name="T82" fmla="*/ 90 w 544"/>
                    <a:gd name="T83" fmla="*/ 70 h 544"/>
                    <a:gd name="T84" fmla="*/ 50 w 544"/>
                    <a:gd name="T85" fmla="*/ 114 h 544"/>
                    <a:gd name="T86" fmla="*/ 22 w 544"/>
                    <a:gd name="T87" fmla="*/ 164 h 544"/>
                    <a:gd name="T88" fmla="*/ 4 w 544"/>
                    <a:gd name="T89" fmla="*/ 220 h 544"/>
                    <a:gd name="T90" fmla="*/ 0 w 544"/>
                    <a:gd name="T91" fmla="*/ 278 h 544"/>
                    <a:gd name="T92" fmla="*/ 6 w 544"/>
                    <a:gd name="T93" fmla="*/ 336 h 544"/>
                    <a:gd name="T94" fmla="*/ 86 w 544"/>
                    <a:gd name="T95" fmla="*/ 282 h 544"/>
                    <a:gd name="T96" fmla="*/ 200 w 544"/>
                    <a:gd name="T97" fmla="*/ 188 h 544"/>
                    <a:gd name="T98" fmla="*/ 298 w 544"/>
                    <a:gd name="T99" fmla="*/ 90 h 5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544" h="544">
                      <a:moveTo>
                        <a:pt x="536" y="204"/>
                      </a:moveTo>
                      <a:lnTo>
                        <a:pt x="536" y="204"/>
                      </a:lnTo>
                      <a:lnTo>
                        <a:pt x="530" y="186"/>
                      </a:lnTo>
                      <a:lnTo>
                        <a:pt x="524" y="168"/>
                      </a:lnTo>
                      <a:lnTo>
                        <a:pt x="516" y="152"/>
                      </a:lnTo>
                      <a:lnTo>
                        <a:pt x="508" y="134"/>
                      </a:lnTo>
                      <a:lnTo>
                        <a:pt x="508" y="134"/>
                      </a:lnTo>
                      <a:lnTo>
                        <a:pt x="492" y="154"/>
                      </a:lnTo>
                      <a:lnTo>
                        <a:pt x="472" y="174"/>
                      </a:lnTo>
                      <a:lnTo>
                        <a:pt x="450" y="194"/>
                      </a:lnTo>
                      <a:lnTo>
                        <a:pt x="426" y="214"/>
                      </a:lnTo>
                      <a:lnTo>
                        <a:pt x="426" y="214"/>
                      </a:lnTo>
                      <a:lnTo>
                        <a:pt x="384" y="246"/>
                      </a:lnTo>
                      <a:lnTo>
                        <a:pt x="340" y="274"/>
                      </a:lnTo>
                      <a:lnTo>
                        <a:pt x="292" y="302"/>
                      </a:lnTo>
                      <a:lnTo>
                        <a:pt x="242" y="326"/>
                      </a:lnTo>
                      <a:lnTo>
                        <a:pt x="192" y="350"/>
                      </a:lnTo>
                      <a:lnTo>
                        <a:pt x="138" y="370"/>
                      </a:lnTo>
                      <a:lnTo>
                        <a:pt x="86" y="388"/>
                      </a:lnTo>
                      <a:lnTo>
                        <a:pt x="34" y="404"/>
                      </a:lnTo>
                      <a:lnTo>
                        <a:pt x="34" y="404"/>
                      </a:lnTo>
                      <a:lnTo>
                        <a:pt x="42" y="418"/>
                      </a:lnTo>
                      <a:lnTo>
                        <a:pt x="42" y="418"/>
                      </a:lnTo>
                      <a:lnTo>
                        <a:pt x="92" y="408"/>
                      </a:lnTo>
                      <a:lnTo>
                        <a:pt x="144" y="396"/>
                      </a:lnTo>
                      <a:lnTo>
                        <a:pt x="194" y="380"/>
                      </a:lnTo>
                      <a:lnTo>
                        <a:pt x="244" y="364"/>
                      </a:lnTo>
                      <a:lnTo>
                        <a:pt x="294" y="346"/>
                      </a:lnTo>
                      <a:lnTo>
                        <a:pt x="342" y="326"/>
                      </a:lnTo>
                      <a:lnTo>
                        <a:pt x="388" y="304"/>
                      </a:lnTo>
                      <a:lnTo>
                        <a:pt x="430" y="282"/>
                      </a:lnTo>
                      <a:lnTo>
                        <a:pt x="430" y="282"/>
                      </a:lnTo>
                      <a:lnTo>
                        <a:pt x="464" y="262"/>
                      </a:lnTo>
                      <a:lnTo>
                        <a:pt x="494" y="242"/>
                      </a:lnTo>
                      <a:lnTo>
                        <a:pt x="518" y="224"/>
                      </a:lnTo>
                      <a:lnTo>
                        <a:pt x="536" y="204"/>
                      </a:lnTo>
                      <a:lnTo>
                        <a:pt x="536" y="204"/>
                      </a:lnTo>
                      <a:close/>
                      <a:moveTo>
                        <a:pt x="462" y="76"/>
                      </a:moveTo>
                      <a:lnTo>
                        <a:pt x="462" y="76"/>
                      </a:lnTo>
                      <a:lnTo>
                        <a:pt x="440" y="58"/>
                      </a:lnTo>
                      <a:lnTo>
                        <a:pt x="416" y="42"/>
                      </a:lnTo>
                      <a:lnTo>
                        <a:pt x="416" y="42"/>
                      </a:lnTo>
                      <a:lnTo>
                        <a:pt x="392" y="76"/>
                      </a:lnTo>
                      <a:lnTo>
                        <a:pt x="362" y="114"/>
                      </a:lnTo>
                      <a:lnTo>
                        <a:pt x="362" y="114"/>
                      </a:lnTo>
                      <a:lnTo>
                        <a:pt x="328" y="150"/>
                      </a:lnTo>
                      <a:lnTo>
                        <a:pt x="290" y="186"/>
                      </a:lnTo>
                      <a:lnTo>
                        <a:pt x="248" y="220"/>
                      </a:lnTo>
                      <a:lnTo>
                        <a:pt x="204" y="252"/>
                      </a:lnTo>
                      <a:lnTo>
                        <a:pt x="160" y="284"/>
                      </a:lnTo>
                      <a:lnTo>
                        <a:pt x="112" y="314"/>
                      </a:lnTo>
                      <a:lnTo>
                        <a:pt x="64" y="340"/>
                      </a:lnTo>
                      <a:lnTo>
                        <a:pt x="16" y="364"/>
                      </a:lnTo>
                      <a:lnTo>
                        <a:pt x="16" y="364"/>
                      </a:lnTo>
                      <a:lnTo>
                        <a:pt x="20" y="378"/>
                      </a:lnTo>
                      <a:lnTo>
                        <a:pt x="20" y="378"/>
                      </a:lnTo>
                      <a:lnTo>
                        <a:pt x="68" y="360"/>
                      </a:lnTo>
                      <a:lnTo>
                        <a:pt x="114" y="338"/>
                      </a:lnTo>
                      <a:lnTo>
                        <a:pt x="158" y="316"/>
                      </a:lnTo>
                      <a:lnTo>
                        <a:pt x="204" y="290"/>
                      </a:lnTo>
                      <a:lnTo>
                        <a:pt x="246" y="264"/>
                      </a:lnTo>
                      <a:lnTo>
                        <a:pt x="288" y="238"/>
                      </a:lnTo>
                      <a:lnTo>
                        <a:pt x="328" y="210"/>
                      </a:lnTo>
                      <a:lnTo>
                        <a:pt x="366" y="182"/>
                      </a:lnTo>
                      <a:lnTo>
                        <a:pt x="366" y="182"/>
                      </a:lnTo>
                      <a:lnTo>
                        <a:pt x="398" y="152"/>
                      </a:lnTo>
                      <a:lnTo>
                        <a:pt x="426" y="126"/>
                      </a:lnTo>
                      <a:lnTo>
                        <a:pt x="448" y="100"/>
                      </a:lnTo>
                      <a:lnTo>
                        <a:pt x="462" y="76"/>
                      </a:lnTo>
                      <a:lnTo>
                        <a:pt x="462" y="76"/>
                      </a:lnTo>
                      <a:close/>
                      <a:moveTo>
                        <a:pt x="484" y="324"/>
                      </a:moveTo>
                      <a:lnTo>
                        <a:pt x="484" y="324"/>
                      </a:lnTo>
                      <a:lnTo>
                        <a:pt x="438" y="348"/>
                      </a:lnTo>
                      <a:lnTo>
                        <a:pt x="388" y="368"/>
                      </a:lnTo>
                      <a:lnTo>
                        <a:pt x="336" y="388"/>
                      </a:lnTo>
                      <a:lnTo>
                        <a:pt x="282" y="404"/>
                      </a:lnTo>
                      <a:lnTo>
                        <a:pt x="226" y="418"/>
                      </a:lnTo>
                      <a:lnTo>
                        <a:pt x="172" y="428"/>
                      </a:lnTo>
                      <a:lnTo>
                        <a:pt x="116" y="438"/>
                      </a:lnTo>
                      <a:lnTo>
                        <a:pt x="60" y="444"/>
                      </a:lnTo>
                      <a:lnTo>
                        <a:pt x="60" y="444"/>
                      </a:lnTo>
                      <a:lnTo>
                        <a:pt x="78" y="464"/>
                      </a:lnTo>
                      <a:lnTo>
                        <a:pt x="98" y="482"/>
                      </a:lnTo>
                      <a:lnTo>
                        <a:pt x="120" y="498"/>
                      </a:lnTo>
                      <a:lnTo>
                        <a:pt x="142" y="512"/>
                      </a:lnTo>
                      <a:lnTo>
                        <a:pt x="166" y="522"/>
                      </a:lnTo>
                      <a:lnTo>
                        <a:pt x="190" y="532"/>
                      </a:lnTo>
                      <a:lnTo>
                        <a:pt x="214" y="538"/>
                      </a:lnTo>
                      <a:lnTo>
                        <a:pt x="240" y="542"/>
                      </a:lnTo>
                      <a:lnTo>
                        <a:pt x="266" y="544"/>
                      </a:lnTo>
                      <a:lnTo>
                        <a:pt x="292" y="544"/>
                      </a:lnTo>
                      <a:lnTo>
                        <a:pt x="318" y="540"/>
                      </a:lnTo>
                      <a:lnTo>
                        <a:pt x="342" y="534"/>
                      </a:lnTo>
                      <a:lnTo>
                        <a:pt x="368" y="526"/>
                      </a:lnTo>
                      <a:lnTo>
                        <a:pt x="392" y="516"/>
                      </a:lnTo>
                      <a:lnTo>
                        <a:pt x="416" y="504"/>
                      </a:lnTo>
                      <a:lnTo>
                        <a:pt x="438" y="488"/>
                      </a:lnTo>
                      <a:lnTo>
                        <a:pt x="438" y="488"/>
                      </a:lnTo>
                      <a:lnTo>
                        <a:pt x="462" y="468"/>
                      </a:lnTo>
                      <a:lnTo>
                        <a:pt x="482" y="446"/>
                      </a:lnTo>
                      <a:lnTo>
                        <a:pt x="498" y="422"/>
                      </a:lnTo>
                      <a:lnTo>
                        <a:pt x="514" y="398"/>
                      </a:lnTo>
                      <a:lnTo>
                        <a:pt x="526" y="372"/>
                      </a:lnTo>
                      <a:lnTo>
                        <a:pt x="534" y="344"/>
                      </a:lnTo>
                      <a:lnTo>
                        <a:pt x="540" y="316"/>
                      </a:lnTo>
                      <a:lnTo>
                        <a:pt x="544" y="288"/>
                      </a:lnTo>
                      <a:lnTo>
                        <a:pt x="544" y="288"/>
                      </a:lnTo>
                      <a:lnTo>
                        <a:pt x="516" y="306"/>
                      </a:lnTo>
                      <a:lnTo>
                        <a:pt x="484" y="324"/>
                      </a:lnTo>
                      <a:lnTo>
                        <a:pt x="484" y="324"/>
                      </a:lnTo>
                      <a:close/>
                      <a:moveTo>
                        <a:pt x="298" y="90"/>
                      </a:moveTo>
                      <a:lnTo>
                        <a:pt x="298" y="90"/>
                      </a:lnTo>
                      <a:lnTo>
                        <a:pt x="330" y="50"/>
                      </a:lnTo>
                      <a:lnTo>
                        <a:pt x="344" y="30"/>
                      </a:lnTo>
                      <a:lnTo>
                        <a:pt x="356" y="12"/>
                      </a:lnTo>
                      <a:lnTo>
                        <a:pt x="356" y="12"/>
                      </a:lnTo>
                      <a:lnTo>
                        <a:pt x="324" y="4"/>
                      </a:lnTo>
                      <a:lnTo>
                        <a:pt x="292" y="0"/>
                      </a:lnTo>
                      <a:lnTo>
                        <a:pt x="260" y="0"/>
                      </a:lnTo>
                      <a:lnTo>
                        <a:pt x="228" y="4"/>
                      </a:lnTo>
                      <a:lnTo>
                        <a:pt x="196" y="10"/>
                      </a:lnTo>
                      <a:lnTo>
                        <a:pt x="164" y="22"/>
                      </a:lnTo>
                      <a:lnTo>
                        <a:pt x="134" y="36"/>
                      </a:lnTo>
                      <a:lnTo>
                        <a:pt x="106" y="56"/>
                      </a:lnTo>
                      <a:lnTo>
                        <a:pt x="106" y="56"/>
                      </a:lnTo>
                      <a:lnTo>
                        <a:pt x="90" y="70"/>
                      </a:lnTo>
                      <a:lnTo>
                        <a:pt x="76" y="84"/>
                      </a:lnTo>
                      <a:lnTo>
                        <a:pt x="62" y="98"/>
                      </a:lnTo>
                      <a:lnTo>
                        <a:pt x="50" y="114"/>
                      </a:lnTo>
                      <a:lnTo>
                        <a:pt x="38" y="130"/>
                      </a:lnTo>
                      <a:lnTo>
                        <a:pt x="30" y="148"/>
                      </a:lnTo>
                      <a:lnTo>
                        <a:pt x="22" y="164"/>
                      </a:lnTo>
                      <a:lnTo>
                        <a:pt x="14" y="184"/>
                      </a:lnTo>
                      <a:lnTo>
                        <a:pt x="8" y="202"/>
                      </a:lnTo>
                      <a:lnTo>
                        <a:pt x="4" y="220"/>
                      </a:lnTo>
                      <a:lnTo>
                        <a:pt x="2" y="240"/>
                      </a:lnTo>
                      <a:lnTo>
                        <a:pt x="0" y="258"/>
                      </a:lnTo>
                      <a:lnTo>
                        <a:pt x="0" y="278"/>
                      </a:lnTo>
                      <a:lnTo>
                        <a:pt x="0" y="298"/>
                      </a:lnTo>
                      <a:lnTo>
                        <a:pt x="4" y="316"/>
                      </a:lnTo>
                      <a:lnTo>
                        <a:pt x="6" y="336"/>
                      </a:lnTo>
                      <a:lnTo>
                        <a:pt x="6" y="336"/>
                      </a:lnTo>
                      <a:lnTo>
                        <a:pt x="48" y="310"/>
                      </a:lnTo>
                      <a:lnTo>
                        <a:pt x="86" y="282"/>
                      </a:lnTo>
                      <a:lnTo>
                        <a:pt x="126" y="252"/>
                      </a:lnTo>
                      <a:lnTo>
                        <a:pt x="164" y="220"/>
                      </a:lnTo>
                      <a:lnTo>
                        <a:pt x="200" y="188"/>
                      </a:lnTo>
                      <a:lnTo>
                        <a:pt x="234" y="156"/>
                      </a:lnTo>
                      <a:lnTo>
                        <a:pt x="268" y="124"/>
                      </a:lnTo>
                      <a:lnTo>
                        <a:pt x="298" y="90"/>
                      </a:lnTo>
                      <a:lnTo>
                        <a:pt x="298" y="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1800"/>
                </a:p>
              </p:txBody>
            </p:sp>
            <p:sp>
              <p:nvSpPr>
                <p:cNvPr id="15" name="Freeform 6"/>
                <p:cNvSpPr>
                  <a:spLocks/>
                </p:cNvSpPr>
                <p:nvPr userDrawn="1"/>
              </p:nvSpPr>
              <p:spPr bwMode="auto">
                <a:xfrm>
                  <a:off x="7791094" y="243349"/>
                  <a:ext cx="159061" cy="170892"/>
                </a:xfrm>
                <a:custGeom>
                  <a:avLst/>
                  <a:gdLst>
                    <a:gd name="T0" fmla="*/ 147 w 363"/>
                    <a:gd name="T1" fmla="*/ 390 h 390"/>
                    <a:gd name="T2" fmla="*/ 147 w 363"/>
                    <a:gd name="T3" fmla="*/ 68 h 390"/>
                    <a:gd name="T4" fmla="*/ 0 w 363"/>
                    <a:gd name="T5" fmla="*/ 68 h 390"/>
                    <a:gd name="T6" fmla="*/ 0 w 363"/>
                    <a:gd name="T7" fmla="*/ 0 h 390"/>
                    <a:gd name="T8" fmla="*/ 363 w 363"/>
                    <a:gd name="T9" fmla="*/ 0 h 390"/>
                    <a:gd name="T10" fmla="*/ 363 w 363"/>
                    <a:gd name="T11" fmla="*/ 68 h 390"/>
                    <a:gd name="T12" fmla="*/ 215 w 363"/>
                    <a:gd name="T13" fmla="*/ 68 h 390"/>
                    <a:gd name="T14" fmla="*/ 215 w 363"/>
                    <a:gd name="T15" fmla="*/ 390 h 390"/>
                    <a:gd name="T16" fmla="*/ 147 w 363"/>
                    <a:gd name="T17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63" h="390">
                      <a:moveTo>
                        <a:pt x="147" y="390"/>
                      </a:moveTo>
                      <a:lnTo>
                        <a:pt x="147" y="68"/>
                      </a:lnTo>
                      <a:lnTo>
                        <a:pt x="0" y="68"/>
                      </a:lnTo>
                      <a:lnTo>
                        <a:pt x="0" y="0"/>
                      </a:lnTo>
                      <a:lnTo>
                        <a:pt x="363" y="0"/>
                      </a:lnTo>
                      <a:lnTo>
                        <a:pt x="363" y="68"/>
                      </a:lnTo>
                      <a:lnTo>
                        <a:pt x="215" y="68"/>
                      </a:lnTo>
                      <a:lnTo>
                        <a:pt x="215" y="390"/>
                      </a:lnTo>
                      <a:lnTo>
                        <a:pt x="147" y="3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1800"/>
                </a:p>
              </p:txBody>
            </p:sp>
            <p:sp>
              <p:nvSpPr>
                <p:cNvPr id="16" name="Freeform 7"/>
                <p:cNvSpPr>
                  <a:spLocks noEditPoints="1"/>
                </p:cNvSpPr>
                <p:nvPr userDrawn="1"/>
              </p:nvSpPr>
              <p:spPr bwMode="auto">
                <a:xfrm>
                  <a:off x="7970311" y="243349"/>
                  <a:ext cx="152488" cy="170892"/>
                </a:xfrm>
                <a:custGeom>
                  <a:avLst/>
                  <a:gdLst>
                    <a:gd name="T0" fmla="*/ 0 w 348"/>
                    <a:gd name="T1" fmla="*/ 390 h 390"/>
                    <a:gd name="T2" fmla="*/ 0 w 348"/>
                    <a:gd name="T3" fmla="*/ 0 h 390"/>
                    <a:gd name="T4" fmla="*/ 348 w 348"/>
                    <a:gd name="T5" fmla="*/ 0 h 390"/>
                    <a:gd name="T6" fmla="*/ 348 w 348"/>
                    <a:gd name="T7" fmla="*/ 68 h 390"/>
                    <a:gd name="T8" fmla="*/ 66 w 348"/>
                    <a:gd name="T9" fmla="*/ 68 h 390"/>
                    <a:gd name="T10" fmla="*/ 66 w 348"/>
                    <a:gd name="T11" fmla="*/ 322 h 390"/>
                    <a:gd name="T12" fmla="*/ 348 w 348"/>
                    <a:gd name="T13" fmla="*/ 322 h 390"/>
                    <a:gd name="T14" fmla="*/ 348 w 348"/>
                    <a:gd name="T15" fmla="*/ 390 h 390"/>
                    <a:gd name="T16" fmla="*/ 0 w 348"/>
                    <a:gd name="T17" fmla="*/ 390 h 390"/>
                    <a:gd name="T18" fmla="*/ 116 w 348"/>
                    <a:gd name="T19" fmla="*/ 220 h 390"/>
                    <a:gd name="T20" fmla="*/ 116 w 348"/>
                    <a:gd name="T21" fmla="*/ 162 h 390"/>
                    <a:gd name="T22" fmla="*/ 332 w 348"/>
                    <a:gd name="T23" fmla="*/ 162 h 390"/>
                    <a:gd name="T24" fmla="*/ 332 w 348"/>
                    <a:gd name="T25" fmla="*/ 220 h 390"/>
                    <a:gd name="T26" fmla="*/ 116 w 348"/>
                    <a:gd name="T27" fmla="*/ 22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48" h="390">
                      <a:moveTo>
                        <a:pt x="0" y="390"/>
                      </a:moveTo>
                      <a:lnTo>
                        <a:pt x="0" y="0"/>
                      </a:lnTo>
                      <a:lnTo>
                        <a:pt x="348" y="0"/>
                      </a:lnTo>
                      <a:lnTo>
                        <a:pt x="348" y="68"/>
                      </a:lnTo>
                      <a:lnTo>
                        <a:pt x="66" y="68"/>
                      </a:lnTo>
                      <a:lnTo>
                        <a:pt x="66" y="322"/>
                      </a:lnTo>
                      <a:lnTo>
                        <a:pt x="348" y="322"/>
                      </a:lnTo>
                      <a:lnTo>
                        <a:pt x="348" y="390"/>
                      </a:lnTo>
                      <a:lnTo>
                        <a:pt x="0" y="390"/>
                      </a:lnTo>
                      <a:close/>
                      <a:moveTo>
                        <a:pt x="116" y="220"/>
                      </a:moveTo>
                      <a:lnTo>
                        <a:pt x="116" y="162"/>
                      </a:lnTo>
                      <a:lnTo>
                        <a:pt x="332" y="162"/>
                      </a:lnTo>
                      <a:lnTo>
                        <a:pt x="332" y="220"/>
                      </a:lnTo>
                      <a:lnTo>
                        <a:pt x="116" y="2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1800"/>
                </a:p>
              </p:txBody>
            </p:sp>
            <p:sp>
              <p:nvSpPr>
                <p:cNvPr id="17" name="Freeform 8"/>
                <p:cNvSpPr>
                  <a:spLocks/>
                </p:cNvSpPr>
                <p:nvPr userDrawn="1"/>
              </p:nvSpPr>
              <p:spPr bwMode="auto">
                <a:xfrm>
                  <a:off x="8145585" y="243349"/>
                  <a:ext cx="184037" cy="170892"/>
                </a:xfrm>
                <a:custGeom>
                  <a:avLst/>
                  <a:gdLst>
                    <a:gd name="T0" fmla="*/ 6 w 420"/>
                    <a:gd name="T1" fmla="*/ 322 h 390"/>
                    <a:gd name="T2" fmla="*/ 298 w 420"/>
                    <a:gd name="T3" fmla="*/ 322 h 390"/>
                    <a:gd name="T4" fmla="*/ 322 w 420"/>
                    <a:gd name="T5" fmla="*/ 318 h 390"/>
                    <a:gd name="T6" fmla="*/ 340 w 420"/>
                    <a:gd name="T7" fmla="*/ 308 h 390"/>
                    <a:gd name="T8" fmla="*/ 348 w 420"/>
                    <a:gd name="T9" fmla="*/ 300 h 390"/>
                    <a:gd name="T10" fmla="*/ 354 w 420"/>
                    <a:gd name="T11" fmla="*/ 282 h 390"/>
                    <a:gd name="T12" fmla="*/ 356 w 420"/>
                    <a:gd name="T13" fmla="*/ 270 h 390"/>
                    <a:gd name="T14" fmla="*/ 352 w 420"/>
                    <a:gd name="T15" fmla="*/ 248 h 390"/>
                    <a:gd name="T16" fmla="*/ 340 w 420"/>
                    <a:gd name="T17" fmla="*/ 232 h 390"/>
                    <a:gd name="T18" fmla="*/ 332 w 420"/>
                    <a:gd name="T19" fmla="*/ 228 h 390"/>
                    <a:gd name="T20" fmla="*/ 312 w 420"/>
                    <a:gd name="T21" fmla="*/ 220 h 390"/>
                    <a:gd name="T22" fmla="*/ 120 w 420"/>
                    <a:gd name="T23" fmla="*/ 220 h 390"/>
                    <a:gd name="T24" fmla="*/ 94 w 420"/>
                    <a:gd name="T25" fmla="*/ 218 h 390"/>
                    <a:gd name="T26" fmla="*/ 70 w 420"/>
                    <a:gd name="T27" fmla="*/ 212 h 390"/>
                    <a:gd name="T28" fmla="*/ 32 w 420"/>
                    <a:gd name="T29" fmla="*/ 188 h 390"/>
                    <a:gd name="T30" fmla="*/ 18 w 420"/>
                    <a:gd name="T31" fmla="*/ 172 h 390"/>
                    <a:gd name="T32" fmla="*/ 8 w 420"/>
                    <a:gd name="T33" fmla="*/ 154 h 390"/>
                    <a:gd name="T34" fmla="*/ 0 w 420"/>
                    <a:gd name="T35" fmla="*/ 108 h 390"/>
                    <a:gd name="T36" fmla="*/ 2 w 420"/>
                    <a:gd name="T37" fmla="*/ 86 h 390"/>
                    <a:gd name="T38" fmla="*/ 8 w 420"/>
                    <a:gd name="T39" fmla="*/ 66 h 390"/>
                    <a:gd name="T40" fmla="*/ 32 w 420"/>
                    <a:gd name="T41" fmla="*/ 30 h 390"/>
                    <a:gd name="T42" fmla="*/ 48 w 420"/>
                    <a:gd name="T43" fmla="*/ 18 h 390"/>
                    <a:gd name="T44" fmla="*/ 70 w 420"/>
                    <a:gd name="T45" fmla="*/ 8 h 390"/>
                    <a:gd name="T46" fmla="*/ 120 w 420"/>
                    <a:gd name="T47" fmla="*/ 0 h 390"/>
                    <a:gd name="T48" fmla="*/ 400 w 420"/>
                    <a:gd name="T49" fmla="*/ 68 h 390"/>
                    <a:gd name="T50" fmla="*/ 120 w 420"/>
                    <a:gd name="T51" fmla="*/ 68 h 390"/>
                    <a:gd name="T52" fmla="*/ 100 w 420"/>
                    <a:gd name="T53" fmla="*/ 70 h 390"/>
                    <a:gd name="T54" fmla="*/ 84 w 420"/>
                    <a:gd name="T55" fmla="*/ 80 h 390"/>
                    <a:gd name="T56" fmla="*/ 78 w 420"/>
                    <a:gd name="T57" fmla="*/ 88 h 390"/>
                    <a:gd name="T58" fmla="*/ 72 w 420"/>
                    <a:gd name="T59" fmla="*/ 104 h 390"/>
                    <a:gd name="T60" fmla="*/ 72 w 420"/>
                    <a:gd name="T61" fmla="*/ 116 h 390"/>
                    <a:gd name="T62" fmla="*/ 74 w 420"/>
                    <a:gd name="T63" fmla="*/ 136 h 390"/>
                    <a:gd name="T64" fmla="*/ 84 w 420"/>
                    <a:gd name="T65" fmla="*/ 150 h 390"/>
                    <a:gd name="T66" fmla="*/ 92 w 420"/>
                    <a:gd name="T67" fmla="*/ 156 h 390"/>
                    <a:gd name="T68" fmla="*/ 110 w 420"/>
                    <a:gd name="T69" fmla="*/ 162 h 390"/>
                    <a:gd name="T70" fmla="*/ 298 w 420"/>
                    <a:gd name="T71" fmla="*/ 162 h 390"/>
                    <a:gd name="T72" fmla="*/ 326 w 420"/>
                    <a:gd name="T73" fmla="*/ 164 h 390"/>
                    <a:gd name="T74" fmla="*/ 372 w 420"/>
                    <a:gd name="T75" fmla="*/ 178 h 390"/>
                    <a:gd name="T76" fmla="*/ 388 w 420"/>
                    <a:gd name="T77" fmla="*/ 190 h 390"/>
                    <a:gd name="T78" fmla="*/ 396 w 420"/>
                    <a:gd name="T79" fmla="*/ 198 h 390"/>
                    <a:gd name="T80" fmla="*/ 408 w 420"/>
                    <a:gd name="T81" fmla="*/ 216 h 390"/>
                    <a:gd name="T82" fmla="*/ 418 w 420"/>
                    <a:gd name="T83" fmla="*/ 248 h 390"/>
                    <a:gd name="T84" fmla="*/ 420 w 420"/>
                    <a:gd name="T85" fmla="*/ 276 h 390"/>
                    <a:gd name="T86" fmla="*/ 412 w 420"/>
                    <a:gd name="T87" fmla="*/ 320 h 390"/>
                    <a:gd name="T88" fmla="*/ 402 w 420"/>
                    <a:gd name="T89" fmla="*/ 340 h 390"/>
                    <a:gd name="T90" fmla="*/ 390 w 420"/>
                    <a:gd name="T91" fmla="*/ 356 h 390"/>
                    <a:gd name="T92" fmla="*/ 372 w 420"/>
                    <a:gd name="T93" fmla="*/ 370 h 390"/>
                    <a:gd name="T94" fmla="*/ 352 w 420"/>
                    <a:gd name="T95" fmla="*/ 380 h 390"/>
                    <a:gd name="T96" fmla="*/ 328 w 420"/>
                    <a:gd name="T97" fmla="*/ 388 h 390"/>
                    <a:gd name="T98" fmla="*/ 6 w 420"/>
                    <a:gd name="T99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420" h="390">
                      <a:moveTo>
                        <a:pt x="6" y="390"/>
                      </a:moveTo>
                      <a:lnTo>
                        <a:pt x="6" y="322"/>
                      </a:lnTo>
                      <a:lnTo>
                        <a:pt x="298" y="322"/>
                      </a:lnTo>
                      <a:lnTo>
                        <a:pt x="298" y="322"/>
                      </a:lnTo>
                      <a:lnTo>
                        <a:pt x="312" y="320"/>
                      </a:lnTo>
                      <a:lnTo>
                        <a:pt x="322" y="318"/>
                      </a:lnTo>
                      <a:lnTo>
                        <a:pt x="332" y="314"/>
                      </a:lnTo>
                      <a:lnTo>
                        <a:pt x="340" y="308"/>
                      </a:lnTo>
                      <a:lnTo>
                        <a:pt x="340" y="308"/>
                      </a:lnTo>
                      <a:lnTo>
                        <a:pt x="348" y="300"/>
                      </a:lnTo>
                      <a:lnTo>
                        <a:pt x="352" y="292"/>
                      </a:lnTo>
                      <a:lnTo>
                        <a:pt x="354" y="282"/>
                      </a:lnTo>
                      <a:lnTo>
                        <a:pt x="356" y="270"/>
                      </a:lnTo>
                      <a:lnTo>
                        <a:pt x="356" y="270"/>
                      </a:lnTo>
                      <a:lnTo>
                        <a:pt x="354" y="258"/>
                      </a:lnTo>
                      <a:lnTo>
                        <a:pt x="352" y="248"/>
                      </a:lnTo>
                      <a:lnTo>
                        <a:pt x="348" y="240"/>
                      </a:lnTo>
                      <a:lnTo>
                        <a:pt x="340" y="232"/>
                      </a:lnTo>
                      <a:lnTo>
                        <a:pt x="340" y="232"/>
                      </a:lnTo>
                      <a:lnTo>
                        <a:pt x="332" y="228"/>
                      </a:lnTo>
                      <a:lnTo>
                        <a:pt x="322" y="224"/>
                      </a:lnTo>
                      <a:lnTo>
                        <a:pt x="312" y="220"/>
                      </a:lnTo>
                      <a:lnTo>
                        <a:pt x="298" y="220"/>
                      </a:lnTo>
                      <a:lnTo>
                        <a:pt x="120" y="220"/>
                      </a:lnTo>
                      <a:lnTo>
                        <a:pt x="120" y="220"/>
                      </a:lnTo>
                      <a:lnTo>
                        <a:pt x="94" y="218"/>
                      </a:lnTo>
                      <a:lnTo>
                        <a:pt x="70" y="212"/>
                      </a:lnTo>
                      <a:lnTo>
                        <a:pt x="70" y="212"/>
                      </a:lnTo>
                      <a:lnTo>
                        <a:pt x="50" y="202"/>
                      </a:lnTo>
                      <a:lnTo>
                        <a:pt x="32" y="188"/>
                      </a:lnTo>
                      <a:lnTo>
                        <a:pt x="32" y="188"/>
                      </a:lnTo>
                      <a:lnTo>
                        <a:pt x="18" y="172"/>
                      </a:lnTo>
                      <a:lnTo>
                        <a:pt x="8" y="154"/>
                      </a:lnTo>
                      <a:lnTo>
                        <a:pt x="8" y="154"/>
                      </a:lnTo>
                      <a:lnTo>
                        <a:pt x="2" y="132"/>
                      </a:lnTo>
                      <a:lnTo>
                        <a:pt x="0" y="108"/>
                      </a:lnTo>
                      <a:lnTo>
                        <a:pt x="0" y="108"/>
                      </a:lnTo>
                      <a:lnTo>
                        <a:pt x="2" y="86"/>
                      </a:lnTo>
                      <a:lnTo>
                        <a:pt x="8" y="66"/>
                      </a:lnTo>
                      <a:lnTo>
                        <a:pt x="8" y="66"/>
                      </a:lnTo>
                      <a:lnTo>
                        <a:pt x="18" y="46"/>
                      </a:lnTo>
                      <a:lnTo>
                        <a:pt x="32" y="30"/>
                      </a:lnTo>
                      <a:lnTo>
                        <a:pt x="32" y="30"/>
                      </a:lnTo>
                      <a:lnTo>
                        <a:pt x="48" y="18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94" y="2"/>
                      </a:lnTo>
                      <a:lnTo>
                        <a:pt x="120" y="0"/>
                      </a:lnTo>
                      <a:lnTo>
                        <a:pt x="400" y="0"/>
                      </a:lnTo>
                      <a:lnTo>
                        <a:pt x="400" y="68"/>
                      </a:lnTo>
                      <a:lnTo>
                        <a:pt x="120" y="68"/>
                      </a:lnTo>
                      <a:lnTo>
                        <a:pt x="120" y="68"/>
                      </a:lnTo>
                      <a:lnTo>
                        <a:pt x="110" y="68"/>
                      </a:lnTo>
                      <a:lnTo>
                        <a:pt x="100" y="70"/>
                      </a:lnTo>
                      <a:lnTo>
                        <a:pt x="92" y="74"/>
                      </a:lnTo>
                      <a:lnTo>
                        <a:pt x="84" y="80"/>
                      </a:lnTo>
                      <a:lnTo>
                        <a:pt x="84" y="80"/>
                      </a:lnTo>
                      <a:lnTo>
                        <a:pt x="78" y="88"/>
                      </a:lnTo>
                      <a:lnTo>
                        <a:pt x="74" y="96"/>
                      </a:lnTo>
                      <a:lnTo>
                        <a:pt x="72" y="104"/>
                      </a:lnTo>
                      <a:lnTo>
                        <a:pt x="72" y="116"/>
                      </a:lnTo>
                      <a:lnTo>
                        <a:pt x="72" y="116"/>
                      </a:lnTo>
                      <a:lnTo>
                        <a:pt x="72" y="126"/>
                      </a:lnTo>
                      <a:lnTo>
                        <a:pt x="74" y="136"/>
                      </a:lnTo>
                      <a:lnTo>
                        <a:pt x="78" y="144"/>
                      </a:lnTo>
                      <a:lnTo>
                        <a:pt x="84" y="150"/>
                      </a:lnTo>
                      <a:lnTo>
                        <a:pt x="84" y="150"/>
                      </a:lnTo>
                      <a:lnTo>
                        <a:pt x="92" y="156"/>
                      </a:lnTo>
                      <a:lnTo>
                        <a:pt x="100" y="160"/>
                      </a:lnTo>
                      <a:lnTo>
                        <a:pt x="110" y="162"/>
                      </a:lnTo>
                      <a:lnTo>
                        <a:pt x="120" y="162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26" y="164"/>
                      </a:lnTo>
                      <a:lnTo>
                        <a:pt x="350" y="170"/>
                      </a:lnTo>
                      <a:lnTo>
                        <a:pt x="372" y="178"/>
                      </a:lnTo>
                      <a:lnTo>
                        <a:pt x="380" y="184"/>
                      </a:lnTo>
                      <a:lnTo>
                        <a:pt x="388" y="190"/>
                      </a:lnTo>
                      <a:lnTo>
                        <a:pt x="388" y="190"/>
                      </a:lnTo>
                      <a:lnTo>
                        <a:pt x="396" y="198"/>
                      </a:lnTo>
                      <a:lnTo>
                        <a:pt x="402" y="206"/>
                      </a:lnTo>
                      <a:lnTo>
                        <a:pt x="408" y="216"/>
                      </a:lnTo>
                      <a:lnTo>
                        <a:pt x="412" y="226"/>
                      </a:lnTo>
                      <a:lnTo>
                        <a:pt x="418" y="248"/>
                      </a:lnTo>
                      <a:lnTo>
                        <a:pt x="420" y="276"/>
                      </a:lnTo>
                      <a:lnTo>
                        <a:pt x="420" y="276"/>
                      </a:lnTo>
                      <a:lnTo>
                        <a:pt x="418" y="298"/>
                      </a:lnTo>
                      <a:lnTo>
                        <a:pt x="412" y="320"/>
                      </a:lnTo>
                      <a:lnTo>
                        <a:pt x="412" y="320"/>
                      </a:lnTo>
                      <a:lnTo>
                        <a:pt x="402" y="340"/>
                      </a:lnTo>
                      <a:lnTo>
                        <a:pt x="390" y="356"/>
                      </a:lnTo>
                      <a:lnTo>
                        <a:pt x="390" y="356"/>
                      </a:lnTo>
                      <a:lnTo>
                        <a:pt x="382" y="364"/>
                      </a:lnTo>
                      <a:lnTo>
                        <a:pt x="372" y="370"/>
                      </a:lnTo>
                      <a:lnTo>
                        <a:pt x="352" y="380"/>
                      </a:lnTo>
                      <a:lnTo>
                        <a:pt x="352" y="380"/>
                      </a:lnTo>
                      <a:lnTo>
                        <a:pt x="340" y="384"/>
                      </a:lnTo>
                      <a:lnTo>
                        <a:pt x="328" y="388"/>
                      </a:lnTo>
                      <a:lnTo>
                        <a:pt x="298" y="390"/>
                      </a:lnTo>
                      <a:lnTo>
                        <a:pt x="6" y="3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1800"/>
                </a:p>
              </p:txBody>
            </p:sp>
            <p:sp>
              <p:nvSpPr>
                <p:cNvPr id="18" name="Freeform 9"/>
                <p:cNvSpPr>
                  <a:spLocks/>
                </p:cNvSpPr>
                <p:nvPr userDrawn="1"/>
              </p:nvSpPr>
              <p:spPr bwMode="auto">
                <a:xfrm>
                  <a:off x="8333128" y="240720"/>
                  <a:ext cx="224789" cy="173521"/>
                </a:xfrm>
                <a:custGeom>
                  <a:avLst/>
                  <a:gdLst>
                    <a:gd name="T0" fmla="*/ 431 w 513"/>
                    <a:gd name="T1" fmla="*/ 396 h 396"/>
                    <a:gd name="T2" fmla="*/ 373 w 513"/>
                    <a:gd name="T3" fmla="*/ 298 h 396"/>
                    <a:gd name="T4" fmla="*/ 189 w 513"/>
                    <a:gd name="T5" fmla="*/ 298 h 396"/>
                    <a:gd name="T6" fmla="*/ 221 w 513"/>
                    <a:gd name="T7" fmla="*/ 242 h 396"/>
                    <a:gd name="T8" fmla="*/ 339 w 513"/>
                    <a:gd name="T9" fmla="*/ 242 h 396"/>
                    <a:gd name="T10" fmla="*/ 253 w 513"/>
                    <a:gd name="T11" fmla="*/ 96 h 396"/>
                    <a:gd name="T12" fmla="*/ 78 w 513"/>
                    <a:gd name="T13" fmla="*/ 396 h 396"/>
                    <a:gd name="T14" fmla="*/ 0 w 513"/>
                    <a:gd name="T15" fmla="*/ 396 h 396"/>
                    <a:gd name="T16" fmla="*/ 223 w 513"/>
                    <a:gd name="T17" fmla="*/ 22 h 396"/>
                    <a:gd name="T18" fmla="*/ 223 w 513"/>
                    <a:gd name="T19" fmla="*/ 22 h 396"/>
                    <a:gd name="T20" fmla="*/ 229 w 513"/>
                    <a:gd name="T21" fmla="*/ 14 h 396"/>
                    <a:gd name="T22" fmla="*/ 237 w 513"/>
                    <a:gd name="T23" fmla="*/ 6 h 396"/>
                    <a:gd name="T24" fmla="*/ 237 w 513"/>
                    <a:gd name="T25" fmla="*/ 6 h 396"/>
                    <a:gd name="T26" fmla="*/ 245 w 513"/>
                    <a:gd name="T27" fmla="*/ 2 h 396"/>
                    <a:gd name="T28" fmla="*/ 255 w 513"/>
                    <a:gd name="T29" fmla="*/ 0 h 396"/>
                    <a:gd name="T30" fmla="*/ 255 w 513"/>
                    <a:gd name="T31" fmla="*/ 0 h 396"/>
                    <a:gd name="T32" fmla="*/ 267 w 513"/>
                    <a:gd name="T33" fmla="*/ 2 h 396"/>
                    <a:gd name="T34" fmla="*/ 275 w 513"/>
                    <a:gd name="T35" fmla="*/ 6 h 396"/>
                    <a:gd name="T36" fmla="*/ 275 w 513"/>
                    <a:gd name="T37" fmla="*/ 6 h 396"/>
                    <a:gd name="T38" fmla="*/ 283 w 513"/>
                    <a:gd name="T39" fmla="*/ 14 h 396"/>
                    <a:gd name="T40" fmla="*/ 289 w 513"/>
                    <a:gd name="T41" fmla="*/ 22 h 396"/>
                    <a:gd name="T42" fmla="*/ 513 w 513"/>
                    <a:gd name="T43" fmla="*/ 396 h 396"/>
                    <a:gd name="T44" fmla="*/ 431 w 513"/>
                    <a:gd name="T45" fmla="*/ 396 h 3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513" h="396">
                      <a:moveTo>
                        <a:pt x="431" y="396"/>
                      </a:moveTo>
                      <a:lnTo>
                        <a:pt x="373" y="298"/>
                      </a:lnTo>
                      <a:lnTo>
                        <a:pt x="189" y="298"/>
                      </a:lnTo>
                      <a:lnTo>
                        <a:pt x="221" y="242"/>
                      </a:lnTo>
                      <a:lnTo>
                        <a:pt x="339" y="242"/>
                      </a:lnTo>
                      <a:lnTo>
                        <a:pt x="253" y="96"/>
                      </a:lnTo>
                      <a:lnTo>
                        <a:pt x="78" y="396"/>
                      </a:lnTo>
                      <a:lnTo>
                        <a:pt x="0" y="396"/>
                      </a:lnTo>
                      <a:lnTo>
                        <a:pt x="223" y="22"/>
                      </a:lnTo>
                      <a:lnTo>
                        <a:pt x="223" y="22"/>
                      </a:lnTo>
                      <a:lnTo>
                        <a:pt x="229" y="14"/>
                      </a:lnTo>
                      <a:lnTo>
                        <a:pt x="237" y="6"/>
                      </a:lnTo>
                      <a:lnTo>
                        <a:pt x="237" y="6"/>
                      </a:lnTo>
                      <a:lnTo>
                        <a:pt x="245" y="2"/>
                      </a:lnTo>
                      <a:lnTo>
                        <a:pt x="255" y="0"/>
                      </a:lnTo>
                      <a:lnTo>
                        <a:pt x="255" y="0"/>
                      </a:lnTo>
                      <a:lnTo>
                        <a:pt x="267" y="2"/>
                      </a:lnTo>
                      <a:lnTo>
                        <a:pt x="275" y="6"/>
                      </a:lnTo>
                      <a:lnTo>
                        <a:pt x="275" y="6"/>
                      </a:lnTo>
                      <a:lnTo>
                        <a:pt x="283" y="14"/>
                      </a:lnTo>
                      <a:lnTo>
                        <a:pt x="289" y="22"/>
                      </a:lnTo>
                      <a:lnTo>
                        <a:pt x="513" y="396"/>
                      </a:lnTo>
                      <a:lnTo>
                        <a:pt x="431" y="39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1800"/>
                </a:p>
              </p:txBody>
            </p:sp>
            <p:sp>
              <p:nvSpPr>
                <p:cNvPr id="19" name="Freeform 10"/>
                <p:cNvSpPr>
                  <a:spLocks/>
                </p:cNvSpPr>
                <p:nvPr userDrawn="1"/>
              </p:nvSpPr>
              <p:spPr bwMode="auto">
                <a:xfrm>
                  <a:off x="8536007" y="243349"/>
                  <a:ext cx="159499" cy="170892"/>
                </a:xfrm>
                <a:custGeom>
                  <a:avLst/>
                  <a:gdLst>
                    <a:gd name="T0" fmla="*/ 148 w 364"/>
                    <a:gd name="T1" fmla="*/ 390 h 390"/>
                    <a:gd name="T2" fmla="*/ 148 w 364"/>
                    <a:gd name="T3" fmla="*/ 68 h 390"/>
                    <a:gd name="T4" fmla="*/ 0 w 364"/>
                    <a:gd name="T5" fmla="*/ 68 h 390"/>
                    <a:gd name="T6" fmla="*/ 0 w 364"/>
                    <a:gd name="T7" fmla="*/ 0 h 390"/>
                    <a:gd name="T8" fmla="*/ 364 w 364"/>
                    <a:gd name="T9" fmla="*/ 0 h 390"/>
                    <a:gd name="T10" fmla="*/ 364 w 364"/>
                    <a:gd name="T11" fmla="*/ 68 h 390"/>
                    <a:gd name="T12" fmla="*/ 216 w 364"/>
                    <a:gd name="T13" fmla="*/ 68 h 390"/>
                    <a:gd name="T14" fmla="*/ 216 w 364"/>
                    <a:gd name="T15" fmla="*/ 390 h 390"/>
                    <a:gd name="T16" fmla="*/ 148 w 364"/>
                    <a:gd name="T17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64" h="390">
                      <a:moveTo>
                        <a:pt x="148" y="390"/>
                      </a:moveTo>
                      <a:lnTo>
                        <a:pt x="148" y="68"/>
                      </a:lnTo>
                      <a:lnTo>
                        <a:pt x="0" y="68"/>
                      </a:lnTo>
                      <a:lnTo>
                        <a:pt x="0" y="0"/>
                      </a:lnTo>
                      <a:lnTo>
                        <a:pt x="364" y="0"/>
                      </a:lnTo>
                      <a:lnTo>
                        <a:pt x="364" y="68"/>
                      </a:lnTo>
                      <a:lnTo>
                        <a:pt x="216" y="68"/>
                      </a:lnTo>
                      <a:lnTo>
                        <a:pt x="216" y="390"/>
                      </a:lnTo>
                      <a:lnTo>
                        <a:pt x="148" y="3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sz="1800"/>
                </a:p>
              </p:txBody>
            </p:sp>
          </p:grpSp>
        </p:grpSp>
      </p:grpSp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>
          <a:xfrm>
            <a:off x="281651" y="261530"/>
            <a:ext cx="9143367" cy="338554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vert="horz" wrap="square" lIns="72000" tIns="0" rIns="0" bIns="0" rtlCol="0" anchor="ctr">
            <a:spAutoFit/>
          </a:bodyPr>
          <a:lstStyle/>
          <a:p>
            <a:r>
              <a:rPr lang="en-US" noProof="0"/>
              <a:t>Titel</a:t>
            </a:r>
          </a:p>
        </p:txBody>
      </p:sp>
      <p:sp>
        <p:nvSpPr>
          <p:cNvPr id="214" name="Oval 1864"/>
          <p:cNvSpPr>
            <a:spLocks noChangeArrowheads="1"/>
          </p:cNvSpPr>
          <p:nvPr/>
        </p:nvSpPr>
        <p:spPr bwMode="auto">
          <a:xfrm rot="10800000">
            <a:off x="9526755" y="120651"/>
            <a:ext cx="2117" cy="2116"/>
          </a:xfrm>
          <a:prstGeom prst="ellipse">
            <a:avLst/>
          </a:prstGeom>
          <a:gradFill>
            <a:gsLst>
              <a:gs pos="50000">
                <a:srgbClr val="004070">
                  <a:alpha val="75000"/>
                </a:srgbClr>
              </a:gs>
              <a:gs pos="100000">
                <a:srgbClr val="0C87BD">
                  <a:alpha val="75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800"/>
          </a:p>
        </p:txBody>
      </p:sp>
      <p:sp>
        <p:nvSpPr>
          <p:cNvPr id="215" name="Oval 1865"/>
          <p:cNvSpPr>
            <a:spLocks noChangeArrowheads="1"/>
          </p:cNvSpPr>
          <p:nvPr/>
        </p:nvSpPr>
        <p:spPr bwMode="auto">
          <a:xfrm rot="10800000">
            <a:off x="9528873" y="220136"/>
            <a:ext cx="29633" cy="31749"/>
          </a:xfrm>
          <a:prstGeom prst="ellipse">
            <a:avLst/>
          </a:prstGeom>
          <a:gradFill>
            <a:gsLst>
              <a:gs pos="50000">
                <a:srgbClr val="004070">
                  <a:alpha val="75000"/>
                </a:srgbClr>
              </a:gs>
              <a:gs pos="100000">
                <a:srgbClr val="0C87BD">
                  <a:alpha val="75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800"/>
          </a:p>
        </p:txBody>
      </p:sp>
      <p:sp>
        <p:nvSpPr>
          <p:cNvPr id="216" name="Oval 1866"/>
          <p:cNvSpPr>
            <a:spLocks noChangeArrowheads="1"/>
          </p:cNvSpPr>
          <p:nvPr/>
        </p:nvSpPr>
        <p:spPr bwMode="auto">
          <a:xfrm rot="10800000">
            <a:off x="9556388" y="353485"/>
            <a:ext cx="2117" cy="2116"/>
          </a:xfrm>
          <a:prstGeom prst="ellipse">
            <a:avLst/>
          </a:prstGeom>
          <a:gradFill>
            <a:gsLst>
              <a:gs pos="50000">
                <a:srgbClr val="004070">
                  <a:alpha val="75000"/>
                </a:srgbClr>
              </a:gs>
              <a:gs pos="100000">
                <a:srgbClr val="0C87BD">
                  <a:alpha val="75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800"/>
          </a:p>
        </p:txBody>
      </p:sp>
      <p:sp>
        <p:nvSpPr>
          <p:cNvPr id="11" name="Untertitel 2"/>
          <p:cNvSpPr txBox="1">
            <a:spLocks/>
          </p:cNvSpPr>
          <p:nvPr/>
        </p:nvSpPr>
        <p:spPr bwMode="auto">
          <a:xfrm>
            <a:off x="281651" y="6572813"/>
            <a:ext cx="4899917" cy="10772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72000" tIns="0" rIns="0" bIns="0">
            <a:spAutoFit/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3296D"/>
              </a:buClr>
              <a:buFont typeface="Lucida Grande" charset="0"/>
              <a:buNone/>
              <a:defRPr sz="2000" b="0" i="0" kern="1200">
                <a:solidFill>
                  <a:srgbClr val="FFFFFF"/>
                </a:solidFill>
                <a:latin typeface="Tw Cen MT Condensed"/>
                <a:ea typeface="ＭＳ Ｐゴシック" charset="0"/>
                <a:cs typeface="Tw Cen MT Condensed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3296D"/>
              </a:buClr>
              <a:buFont typeface="Lucida Grande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w Cen MT"/>
                <a:ea typeface="ＭＳ Ｐゴシック" charset="0"/>
                <a:cs typeface="Tw Cen MT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3296D"/>
              </a:buClr>
              <a:buFont typeface="Lucida Grande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w Cen MT"/>
                <a:ea typeface="ＭＳ Ｐゴシック" charset="0"/>
                <a:cs typeface="Tw Cen MT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3296D"/>
              </a:buClr>
              <a:buFont typeface="Lucida Grande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w Cen MT"/>
                <a:ea typeface="ＭＳ Ｐゴシック" charset="0"/>
                <a:cs typeface="Tw Cen MT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3296D"/>
              </a:buClr>
              <a:buFont typeface="Lucida Grande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w Cen MT"/>
                <a:ea typeface="ＭＳ Ｐゴシック" charset="0"/>
                <a:cs typeface="Tw Cen MT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700" cap="all" baseline="0" noProof="0">
                <a:solidFill>
                  <a:srgbClr val="B9B9B9"/>
                </a:solidFill>
                <a:latin typeface="Tw Cen MT" charset="0"/>
              </a:rPr>
              <a:t>Tesat reserves all rights incl. industrial property rights and all rights of disposal.</a:t>
            </a:r>
            <a:endParaRPr lang="en-US" sz="1200" cap="all" baseline="0" noProof="0">
              <a:solidFill>
                <a:srgbClr val="B9B9B9"/>
              </a:solidFill>
              <a:latin typeface="Tw Cen MT"/>
            </a:endParaRPr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10018883" y="277726"/>
            <a:ext cx="1575127" cy="317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80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1652" y="1011769"/>
            <a:ext cx="11619289" cy="5408613"/>
          </a:xfrm>
          <a:prstGeom prst="rect">
            <a:avLst/>
          </a:prstGeom>
          <a:noFill/>
          <a:ln w="6350" cmpd="sng">
            <a:noFill/>
            <a:prstDash val="solid"/>
          </a:ln>
        </p:spPr>
        <p:txBody>
          <a:bodyPr vert="horz" lIns="72000" tIns="72000" rIns="72000" bIns="72000" numCol="1" rtlCol="0">
            <a:normAutofit/>
          </a:bodyPr>
          <a:lstStyle/>
          <a:p>
            <a:pPr lvl="0"/>
            <a:r>
              <a:rPr lang="en-US" noProof="0" err="1"/>
              <a:t>Mastertextformat</a:t>
            </a:r>
            <a:r>
              <a:rPr lang="en-US" noProof="0"/>
              <a:t> </a:t>
            </a:r>
            <a:r>
              <a:rPr lang="en-US" noProof="0" err="1"/>
              <a:t>bearbeiten</a:t>
            </a:r>
            <a:endParaRPr lang="en-US" noProof="0"/>
          </a:p>
          <a:p>
            <a:pPr lvl="1"/>
            <a:r>
              <a:rPr lang="en-US" noProof="0" err="1"/>
              <a:t>Zweite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2"/>
            <a:r>
              <a:rPr lang="en-US" noProof="0" err="1"/>
              <a:t>Dritte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3"/>
            <a:r>
              <a:rPr lang="en-US" noProof="0" err="1"/>
              <a:t>Vierte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4"/>
            <a:r>
              <a:rPr lang="en-US" noProof="0" err="1"/>
              <a:t>Fünfte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315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 ftr="0"/>
  <p:txStyles>
    <p:titleStyle>
      <a:lvl1pPr algn="l" defTabSz="457189" rtl="0" eaLnBrk="1" latinLnBrk="0" hangingPunct="1">
        <a:spcBef>
          <a:spcPct val="0"/>
        </a:spcBef>
        <a:buNone/>
        <a:defRPr sz="2200" kern="1200" cap="small">
          <a:solidFill>
            <a:schemeClr val="bg1"/>
          </a:solidFill>
          <a:latin typeface="Tw Cen MT Condensed"/>
          <a:ea typeface="+mj-ea"/>
          <a:cs typeface="Tw Cen MT Condensed"/>
        </a:defRPr>
      </a:lvl1pPr>
    </p:titleStyle>
    <p:bodyStyle>
      <a:lvl1pPr marL="180971" indent="-180971" algn="l" defTabSz="457189" rtl="0" eaLnBrk="1" latinLnBrk="0" hangingPunct="1">
        <a:spcBef>
          <a:spcPct val="20000"/>
        </a:spcBef>
        <a:buClr>
          <a:srgbClr val="004070"/>
        </a:buClr>
        <a:buFont typeface="Lucida Grande"/>
        <a:buChar char="»"/>
        <a:defRPr sz="1600" kern="1200">
          <a:solidFill>
            <a:schemeClr val="tx1"/>
          </a:solidFill>
          <a:latin typeface="Tw Cen MT"/>
          <a:ea typeface="+mn-ea"/>
          <a:cs typeface="Tw Cen MT"/>
        </a:defRPr>
      </a:lvl1pPr>
      <a:lvl2pPr marL="358766" indent="-176209" algn="l" defTabSz="457189" rtl="0" eaLnBrk="1" latinLnBrk="0" hangingPunct="1">
        <a:spcBef>
          <a:spcPct val="20000"/>
        </a:spcBef>
        <a:buClr>
          <a:srgbClr val="004070"/>
        </a:buClr>
        <a:buFont typeface="Lucida Grande"/>
        <a:buChar char="»"/>
        <a:defRPr sz="1600" kern="1200">
          <a:solidFill>
            <a:schemeClr val="tx1"/>
          </a:solidFill>
          <a:latin typeface="Tw Cen MT"/>
          <a:ea typeface="+mn-ea"/>
          <a:cs typeface="Tw Cen MT"/>
        </a:defRPr>
      </a:lvl2pPr>
      <a:lvl3pPr marL="538150" indent="-179384" algn="l" defTabSz="457189" rtl="0" eaLnBrk="1" latinLnBrk="0" hangingPunct="1">
        <a:spcBef>
          <a:spcPct val="20000"/>
        </a:spcBef>
        <a:buClr>
          <a:srgbClr val="004070"/>
        </a:buClr>
        <a:buFont typeface="Lucida Grande"/>
        <a:buChar char="»"/>
        <a:defRPr sz="1600" kern="1200">
          <a:solidFill>
            <a:schemeClr val="tx1"/>
          </a:solidFill>
          <a:latin typeface="Tw Cen MT"/>
          <a:ea typeface="+mn-ea"/>
          <a:cs typeface="Tw Cen MT"/>
        </a:defRPr>
      </a:lvl3pPr>
      <a:lvl4pPr marL="715945" indent="-174621" algn="l" defTabSz="350829" rtl="0" eaLnBrk="1" latinLnBrk="0" hangingPunct="1">
        <a:spcBef>
          <a:spcPct val="20000"/>
        </a:spcBef>
        <a:buClr>
          <a:srgbClr val="004070"/>
        </a:buClr>
        <a:buFont typeface="Lucida Grande"/>
        <a:buChar char="»"/>
        <a:defRPr sz="1600" kern="1200">
          <a:solidFill>
            <a:schemeClr val="tx1"/>
          </a:solidFill>
          <a:latin typeface="Tw Cen MT"/>
          <a:ea typeface="+mn-ea"/>
          <a:cs typeface="Tw Cen MT"/>
        </a:defRPr>
      </a:lvl4pPr>
      <a:lvl5pPr marL="898502" indent="-182558" algn="l" defTabSz="457189" rtl="0" eaLnBrk="1" latinLnBrk="0" hangingPunct="1">
        <a:spcBef>
          <a:spcPct val="20000"/>
        </a:spcBef>
        <a:buClr>
          <a:srgbClr val="004070"/>
        </a:buClr>
        <a:buFont typeface="Lucida Grande"/>
        <a:buChar char="»"/>
        <a:defRPr sz="1600" kern="1200">
          <a:solidFill>
            <a:schemeClr val="tx1"/>
          </a:solidFill>
          <a:latin typeface="Tw Cen MT"/>
          <a:ea typeface="+mn-ea"/>
          <a:cs typeface="Tw Cen MT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93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3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3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60A434-A3CC-4E1B-92D5-3EAC9B128B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63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 spd="slow" advTm="15000">
    <p:wip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CC0DFB1-EB1A-4A12-800E-08BA3F52B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B9610C-A397-41CE-AD58-8235FF89C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A201A4-10C8-49F0-9061-2407929B7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3A707-71FD-4DF3-BFDB-1C78E294EC65}" type="datetimeFigureOut">
              <a:rPr lang="de-DE" smtClean="0"/>
              <a:t>18.06.25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083598-E402-4193-9ECF-8ED23645F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F25799-8D33-4AC8-B788-525AA1B8B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6445-A3DB-4144-ADA7-0C2DCF4F6C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70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 userDrawn="1"/>
        </p:nvSpPr>
        <p:spPr bwMode="auto">
          <a:xfrm>
            <a:off x="334434" y="1268414"/>
            <a:ext cx="11523133" cy="51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5" y="1628776"/>
            <a:ext cx="1027218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589714"/>
            <a:ext cx="28448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49328B8-5D5A-47BC-BC62-635A20BE3C9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3077" name="Rectangle 9"/>
          <p:cNvSpPr>
            <a:spLocks noChangeArrowheads="1"/>
          </p:cNvSpPr>
          <p:nvPr userDrawn="1"/>
        </p:nvSpPr>
        <p:spPr bwMode="auto">
          <a:xfrm>
            <a:off x="0" y="188913"/>
            <a:ext cx="8976784" cy="792162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>
              <a:solidFill>
                <a:srgbClr val="000000"/>
              </a:solidFill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4" y="260351"/>
            <a:ext cx="8642351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pic>
        <p:nvPicPr>
          <p:cNvPr id="3079" name="Picture 11" descr="Logo_4c"/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9401" y="188914"/>
            <a:ext cx="2783417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28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  <p:transition spd="slow">
    <p:wipe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3485173-6AE7-4471-9554-6A8753C773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4130"/>
          <a:stretch/>
        </p:blipFill>
        <p:spPr>
          <a:xfrm>
            <a:off x="454021" y="55993"/>
            <a:ext cx="6049941" cy="4350110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94A0B7B2-6ED6-BFAB-2A16-69AB9BF69319}"/>
              </a:ext>
            </a:extLst>
          </p:cNvPr>
          <p:cNvSpPr txBox="1">
            <a:spLocks/>
          </p:cNvSpPr>
          <p:nvPr/>
        </p:nvSpPr>
        <p:spPr>
          <a:xfrm>
            <a:off x="281177" y="5705676"/>
            <a:ext cx="7416927" cy="109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 Apéro steht für ein Stück Schweizer Kultur und Geselligkeit. Beim Apéro nimm man sich</a:t>
            </a:r>
            <a:br>
              <a:rPr lang="de-DE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bewusst Zeit, genießt und läutet gemütlich den Abend ein. Er ist eine Art Zwischenleitung, </a:t>
            </a:r>
            <a:br>
              <a:rPr lang="de-DE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 die Zeit vor dem gemütlichen Essen zu überbrücken, oder einfach als hübscher Zeitvertreib.</a:t>
            </a:r>
            <a:endParaRPr lang="de-D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Quelle: https: //ww2.bettybossi.ch/de/Magazin/Display/1065326/Apéro-eine-beliebte-Schweizer-Tradition</a:t>
            </a:r>
            <a:endParaRPr lang="de-D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20CAED3-4492-E361-61FE-18EA3EFF1B3C}"/>
              </a:ext>
            </a:extLst>
          </p:cNvPr>
          <p:cNvSpPr txBox="1"/>
          <p:nvPr/>
        </p:nvSpPr>
        <p:spPr>
          <a:xfrm>
            <a:off x="7698104" y="995404"/>
            <a:ext cx="3422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de-DE" dirty="0">
              <a:solidFill>
                <a:schemeClr val="bg2">
                  <a:lumMod val="10000"/>
                </a:schemeClr>
              </a:solidFill>
            </a:endParaRPr>
          </a:p>
          <a:p>
            <a:pPr algn="l"/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FA3780-18BE-14E3-3B8C-59FDD8ACDEB1}"/>
              </a:ext>
            </a:extLst>
          </p:cNvPr>
          <p:cNvSpPr txBox="1"/>
          <p:nvPr/>
        </p:nvSpPr>
        <p:spPr>
          <a:xfrm>
            <a:off x="7346605" y="1641735"/>
            <a:ext cx="43913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Einladung zum</a:t>
            </a:r>
          </a:p>
          <a:p>
            <a:pPr algn="l"/>
            <a:r>
              <a:rPr lang="de-DE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LRBW-Apéro</a:t>
            </a:r>
            <a:r>
              <a:rPr lang="de-DE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für Daheimgebliebene</a:t>
            </a:r>
          </a:p>
          <a:p>
            <a:pPr algn="l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LRBW </a:t>
            </a:r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meets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</a:t>
            </a:r>
          </a:p>
          <a:p>
            <a:pPr algn="l"/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 1. August 2025</a:t>
            </a:r>
          </a:p>
          <a:p>
            <a:pPr algn="l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von 15.00 bis 17.00 Uhr</a:t>
            </a:r>
          </a:p>
          <a:p>
            <a:pPr algn="l"/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 Trödler zur Burgschenke</a:t>
            </a:r>
          </a:p>
          <a:p>
            <a:pPr algn="l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Auf der Burg 1, </a:t>
            </a:r>
            <a:r>
              <a:rPr lang="de-DE">
                <a:solidFill>
                  <a:schemeClr val="tx1">
                    <a:lumMod val="50000"/>
                    <a:lumOff val="50000"/>
                  </a:schemeClr>
                </a:solidFill>
              </a:rPr>
              <a:t>73728 Esslingen</a:t>
            </a:r>
          </a:p>
          <a:p>
            <a:pPr algn="l"/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237126"/>
      </p:ext>
    </p:extLst>
  </p:cSld>
  <p:clrMapOvr>
    <a:masterClrMapping/>
  </p:clrMapOvr>
</p:sld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aster_2017_16zu9">
  <a:themeElements>
    <a:clrScheme name="Tesat 2019">
      <a:dk1>
        <a:srgbClr val="4A4A4A"/>
      </a:dk1>
      <a:lt1>
        <a:srgbClr val="FFFFFF"/>
      </a:lt1>
      <a:dk2>
        <a:srgbClr val="004070"/>
      </a:dk2>
      <a:lt2>
        <a:srgbClr val="797979"/>
      </a:lt2>
      <a:accent1>
        <a:srgbClr val="009FE3"/>
      </a:accent1>
      <a:accent2>
        <a:srgbClr val="E50051"/>
      </a:accent2>
      <a:accent3>
        <a:srgbClr val="F39200"/>
      </a:accent3>
      <a:accent4>
        <a:srgbClr val="95C11F"/>
      </a:accent4>
      <a:accent5>
        <a:srgbClr val="797979"/>
      </a:accent5>
      <a:accent6>
        <a:srgbClr val="4A4A4A"/>
      </a:accent6>
      <a:hlink>
        <a:srgbClr val="009FE3"/>
      </a:hlink>
      <a:folHlink>
        <a:srgbClr val="004070"/>
      </a:folHlink>
    </a:clrScheme>
    <a:fontScheme name="Tesat 2019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accent1"/>
          </a:solidFill>
        </a:ln>
      </a:spPr>
      <a:bodyPr rtlCol="0" anchor="ctr">
        <a:spAutoFit/>
      </a:bodyPr>
      <a:lstStyle>
        <a:defPPr algn="ctr">
          <a:buClrTx/>
          <a:defRPr sz="1600" dirty="0"/>
        </a:defPPr>
      </a:lstStyle>
    </a:spDef>
    <a:lnDef>
      <a:spPr>
        <a:ln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lIns="72000" tIns="0" rIns="72000" rtlCol="0">
        <a:spAutoFit/>
      </a:bodyPr>
      <a:lstStyle>
        <a:defPPr algn="ctr">
          <a:buNone/>
          <a:defRPr sz="1600" dirty="0" err="1" smtClean="0">
            <a:latin typeface="Tw Cen MT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SAT_MASTER_202220.potx" id="{183A5505-FA8C-409F-BA91-7F3B9EA0350C}" vid="{13A3FFF4-90E1-4B8E-BBFE-511E35AF80F6}"/>
    </a:ext>
  </a:extLst>
</a:theme>
</file>

<file path=ppt/theme/theme4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Standarddesign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731C7B57DA63B44AD5F8F1FBE710D8B" ma:contentTypeVersion="14" ma:contentTypeDescription="Ein neues Dokument erstellen." ma:contentTypeScope="" ma:versionID="b2e98859ac9d4aa8a365c6a6de32aaa6">
  <xsd:schema xmlns:xsd="http://www.w3.org/2001/XMLSchema" xmlns:xs="http://www.w3.org/2001/XMLSchema" xmlns:p="http://schemas.microsoft.com/office/2006/metadata/properties" xmlns:ns2="afcbdae8-9817-422e-ae5a-f3ece6bb7e67" xmlns:ns3="460550fc-c35b-4f00-bd15-8c021e84407f" targetNamespace="http://schemas.microsoft.com/office/2006/metadata/properties" ma:root="true" ma:fieldsID="c8368b631648c89eb340133509e86e1e" ns2:_="" ns3:_="">
    <xsd:import namespace="afcbdae8-9817-422e-ae5a-f3ece6bb7e67"/>
    <xsd:import namespace="460550fc-c35b-4f00-bd15-8c021e8440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dae8-9817-422e-ae5a-f3ece6bb7e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436e085e-7067-4715-838a-d38577e7d5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0550fc-c35b-4f00-bd15-8c021e84407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cbdae8-9817-422e-ae5a-f3ece6bb7e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48F13F5-E7F5-411C-8C58-4AFA27FC77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BAB6E1-3E64-45AC-B5DC-F46F37BED8B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fcbdae8-9817-422e-ae5a-f3ece6bb7e67"/>
    <ds:schemaRef ds:uri="460550fc-c35b-4f00-bd15-8c021e84407f"/>
  </ds:schemaRefs>
</ds:datastoreItem>
</file>

<file path=customXml/itemProps3.xml><?xml version="1.0" encoding="utf-8"?>
<ds:datastoreItem xmlns:ds="http://schemas.openxmlformats.org/officeDocument/2006/customXml" ds:itemID="{455AF73C-09EC-4243-BA1B-64FD3B37C3CB}">
  <ds:schemaRefs>
    <ds:schemaRef ds:uri="http://schemas.microsoft.com/office/2006/metadata/properties"/>
    <ds:schemaRef ds:uri="http://www.w3.org/2000/xmlns/"/>
    <ds:schemaRef ds:uri="afcbdae8-9817-422e-ae5a-f3ece6bb7e67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Breitbild</PresentationFormat>
  <Paragraphs>14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1_Standarddesign</vt:lpstr>
      <vt:lpstr>2_Standarddesign</vt:lpstr>
      <vt:lpstr>Master_2017_16zu9</vt:lpstr>
      <vt:lpstr>Benutzerdefiniertes Design</vt:lpstr>
      <vt:lpstr>Office</vt:lpstr>
      <vt:lpstr>3_Standarddesign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Christopher Busch</dc:creator>
  <cp:lastModifiedBy>Constanze Wolf</cp:lastModifiedBy>
  <cp:revision>6</cp:revision>
  <cp:lastPrinted>2023-01-19T12:07:07Z</cp:lastPrinted>
  <dcterms:created xsi:type="dcterms:W3CDTF">2020-10-07T13:18:46Z</dcterms:created>
  <dcterms:modified xsi:type="dcterms:W3CDTF">2025-06-18T06:29:53Z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0x0101005731C7B57DA63B44AD5F8F1FBE710D8B</vt:lpwstr>
  </property>
  <property fmtid="{D5CDD505-2E9C-101B-9397-08002B2CF9AE}" pid="3" name="MediaServiceImageTags">
    <vt:lpwstr/>
  </property>
</Properties>
</file>